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6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7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4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5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8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7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6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6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713C-3559-4368-8D48-6516D8575418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96F5-1E5A-43BD-8CA2-395B7B731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4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9.04.2025&amp;date_to=09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8165"/>
              </p:ext>
            </p:extLst>
          </p:nvPr>
        </p:nvGraphicFramePr>
        <p:xfrm>
          <a:off x="1375576" y="1041613"/>
          <a:ext cx="9454101" cy="4973898"/>
        </p:xfrm>
        <a:graphic>
          <a:graphicData uri="http://schemas.openxmlformats.org/drawingml/2006/table">
            <a:tbl>
              <a:tblPr/>
              <a:tblGrid>
                <a:gridCol w="1890820">
                  <a:extLst>
                    <a:ext uri="{9D8B030D-6E8A-4147-A177-3AD203B41FA5}">
                      <a16:colId xmlns:a16="http://schemas.microsoft.com/office/drawing/2014/main" val="3224275968"/>
                    </a:ext>
                  </a:extLst>
                </a:gridCol>
                <a:gridCol w="3260864">
                  <a:extLst>
                    <a:ext uri="{9D8B030D-6E8A-4147-A177-3AD203B41FA5}">
                      <a16:colId xmlns:a16="http://schemas.microsoft.com/office/drawing/2014/main" val="1065260018"/>
                    </a:ext>
                  </a:extLst>
                </a:gridCol>
                <a:gridCol w="1089624">
                  <a:extLst>
                    <a:ext uri="{9D8B030D-6E8A-4147-A177-3AD203B41FA5}">
                      <a16:colId xmlns:a16="http://schemas.microsoft.com/office/drawing/2014/main" val="4160730124"/>
                    </a:ext>
                  </a:extLst>
                </a:gridCol>
                <a:gridCol w="1321973">
                  <a:extLst>
                    <a:ext uri="{9D8B030D-6E8A-4147-A177-3AD203B41FA5}">
                      <a16:colId xmlns:a16="http://schemas.microsoft.com/office/drawing/2014/main" val="3715189994"/>
                    </a:ext>
                  </a:extLst>
                </a:gridCol>
                <a:gridCol w="1890820">
                  <a:extLst>
                    <a:ext uri="{9D8B030D-6E8A-4147-A177-3AD203B41FA5}">
                      <a16:colId xmlns:a16="http://schemas.microsoft.com/office/drawing/2014/main" val="2812525386"/>
                    </a:ext>
                  </a:extLst>
                </a:gridCol>
              </a:tblGrid>
              <a:tr h="17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59857"/>
                  </a:ext>
                </a:extLst>
              </a:tr>
              <a:tr h="1736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09.04.2025 - 09.04.2025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88144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98566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96 892,27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05169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33 383,53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87726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63 508,74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243191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373918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76350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716992"/>
                  </a:ext>
                </a:extLst>
              </a:tr>
              <a:tr h="1736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09.04.2025 - 09.04.2025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430998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087104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714608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39967"/>
                  </a:ext>
                </a:extLst>
              </a:tr>
              <a:tr h="3774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09.04.2025 - 09.04.2025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122455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36498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37 892,27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49502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33 383,53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5054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4 508,74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45100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013645"/>
                  </a:ext>
                </a:extLst>
              </a:tr>
              <a:tr h="2217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09.04.2025 - 09.04.2025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431011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90705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41255"/>
                  </a:ext>
                </a:extLst>
              </a:tr>
              <a:tr h="1736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11510"/>
                  </a:ext>
                </a:extLst>
              </a:tr>
              <a:tr h="20674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09.04.2025 - 09.04.2025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399194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26075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59 000,00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61357"/>
                  </a:ext>
                </a:extLst>
              </a:tr>
              <a:tr h="1736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59 000,00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620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997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177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2025-04-10T05:46:48Z</dcterms:created>
  <dcterms:modified xsi:type="dcterms:W3CDTF">2025-04-10T05:49:52Z</dcterms:modified>
</cp:coreProperties>
</file>