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1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6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5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5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3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1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9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1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1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8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7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3E8EA-F2F7-4D22-BCD2-C2E666BA7A0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A27AD-B406-44C0-93DC-D9462683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7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8.04.2025&amp;date_to=08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32853"/>
              </p:ext>
            </p:extLst>
          </p:nvPr>
        </p:nvGraphicFramePr>
        <p:xfrm>
          <a:off x="1105232" y="544750"/>
          <a:ext cx="9644930" cy="5829887"/>
        </p:xfrm>
        <a:graphic>
          <a:graphicData uri="http://schemas.openxmlformats.org/drawingml/2006/table">
            <a:tbl>
              <a:tblPr/>
              <a:tblGrid>
                <a:gridCol w="1928986">
                  <a:extLst>
                    <a:ext uri="{9D8B030D-6E8A-4147-A177-3AD203B41FA5}">
                      <a16:colId xmlns:a16="http://schemas.microsoft.com/office/drawing/2014/main" val="2015552775"/>
                    </a:ext>
                  </a:extLst>
                </a:gridCol>
                <a:gridCol w="3239361">
                  <a:extLst>
                    <a:ext uri="{9D8B030D-6E8A-4147-A177-3AD203B41FA5}">
                      <a16:colId xmlns:a16="http://schemas.microsoft.com/office/drawing/2014/main" val="311560943"/>
                    </a:ext>
                  </a:extLst>
                </a:gridCol>
                <a:gridCol w="1550504">
                  <a:extLst>
                    <a:ext uri="{9D8B030D-6E8A-4147-A177-3AD203B41FA5}">
                      <a16:colId xmlns:a16="http://schemas.microsoft.com/office/drawing/2014/main" val="3402009744"/>
                    </a:ext>
                  </a:extLst>
                </a:gridCol>
                <a:gridCol w="997093">
                  <a:extLst>
                    <a:ext uri="{9D8B030D-6E8A-4147-A177-3AD203B41FA5}">
                      <a16:colId xmlns:a16="http://schemas.microsoft.com/office/drawing/2014/main" val="3814347025"/>
                    </a:ext>
                  </a:extLst>
                </a:gridCol>
                <a:gridCol w="1928986">
                  <a:extLst>
                    <a:ext uri="{9D8B030D-6E8A-4147-A177-3AD203B41FA5}">
                      <a16:colId xmlns:a16="http://schemas.microsoft.com/office/drawing/2014/main" val="1055695987"/>
                    </a:ext>
                  </a:extLst>
                </a:gridCol>
              </a:tblGrid>
              <a:tr h="1294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482"/>
                  </a:ext>
                </a:extLst>
              </a:tr>
              <a:tr h="1294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08.04.2025 - 08.04.2025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105116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123741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1 577 600,49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91650"/>
                  </a:ext>
                </a:extLst>
              </a:tr>
              <a:tr h="2451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1 534 364,30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996882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46 635,58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606173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711,32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07513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-4 110,71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253337"/>
                  </a:ext>
                </a:extLst>
              </a:tr>
              <a:tr h="1294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04902"/>
                  </a:ext>
                </a:extLst>
              </a:tr>
              <a:tr h="1294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780805"/>
                  </a:ext>
                </a:extLst>
              </a:tr>
              <a:tr h="1294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088922"/>
                  </a:ext>
                </a:extLst>
              </a:tr>
              <a:tr h="1294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08.04.2025 - 08.04.2025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25770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1414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731136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55727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85691"/>
                  </a:ext>
                </a:extLst>
              </a:tr>
              <a:tr h="29871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956265"/>
                  </a:ext>
                </a:extLst>
              </a:tr>
              <a:tr h="1294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08.04.2025 - 08.04.2025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038761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85335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1 529 668,81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996296"/>
                  </a:ext>
                </a:extLst>
              </a:tr>
              <a:tr h="24518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1 533 009,20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456875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59,00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817634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711,32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391002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-4 110,71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95621"/>
                  </a:ext>
                </a:extLst>
              </a:tr>
              <a:tr h="12944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917943"/>
                  </a:ext>
                </a:extLst>
              </a:tr>
              <a:tr h="12944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0740*****)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08.04.2025 - 08.04.2025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088069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74565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416891"/>
                  </a:ext>
                </a:extLst>
              </a:tr>
              <a:tr h="2110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738701"/>
                  </a:ext>
                </a:extLst>
              </a:tr>
              <a:tr h="12944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08.04.2025 - 08.04.2025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43589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437845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300">
                          <a:effectLst/>
                        </a:rPr>
                        <a:t> 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47 931,68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965123"/>
                  </a:ext>
                </a:extLst>
              </a:tr>
              <a:tr h="24518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435074"/>
                  </a:ext>
                </a:extLst>
              </a:tr>
              <a:tr h="1294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46 576,58 лв.</a:t>
                      </a: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36" marR="16236" marT="8118" marB="81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986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13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324</Words>
  <Application>Microsoft Office PowerPoint</Application>
  <PresentationFormat>Widescreen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cp:lastPrinted>2025-04-09T06:14:51Z</cp:lastPrinted>
  <dcterms:created xsi:type="dcterms:W3CDTF">2025-04-09T06:10:35Z</dcterms:created>
  <dcterms:modified xsi:type="dcterms:W3CDTF">2025-04-09T06:14:54Z</dcterms:modified>
</cp:coreProperties>
</file>