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9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2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9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6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3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35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7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9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6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4ADC7-5902-4E5E-976E-78476299115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CA71F-27AF-4DFF-A3CE-F7398F7BA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04.2025&amp;date_to=07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882558"/>
              </p:ext>
            </p:extLst>
          </p:nvPr>
        </p:nvGraphicFramePr>
        <p:xfrm>
          <a:off x="1351720" y="739483"/>
          <a:ext cx="9501810" cy="5240781"/>
        </p:xfrm>
        <a:graphic>
          <a:graphicData uri="http://schemas.openxmlformats.org/drawingml/2006/table">
            <a:tbl>
              <a:tblPr/>
              <a:tblGrid>
                <a:gridCol w="1900362">
                  <a:extLst>
                    <a:ext uri="{9D8B030D-6E8A-4147-A177-3AD203B41FA5}">
                      <a16:colId xmlns:a16="http://schemas.microsoft.com/office/drawing/2014/main" val="4089655314"/>
                    </a:ext>
                  </a:extLst>
                </a:gridCol>
                <a:gridCol w="3172572">
                  <a:extLst>
                    <a:ext uri="{9D8B030D-6E8A-4147-A177-3AD203B41FA5}">
                      <a16:colId xmlns:a16="http://schemas.microsoft.com/office/drawing/2014/main" val="3342898023"/>
                    </a:ext>
                  </a:extLst>
                </a:gridCol>
                <a:gridCol w="1399429">
                  <a:extLst>
                    <a:ext uri="{9D8B030D-6E8A-4147-A177-3AD203B41FA5}">
                      <a16:colId xmlns:a16="http://schemas.microsoft.com/office/drawing/2014/main" val="1115532380"/>
                    </a:ext>
                  </a:extLst>
                </a:gridCol>
                <a:gridCol w="1129085">
                  <a:extLst>
                    <a:ext uri="{9D8B030D-6E8A-4147-A177-3AD203B41FA5}">
                      <a16:colId xmlns:a16="http://schemas.microsoft.com/office/drawing/2014/main" val="3977236862"/>
                    </a:ext>
                  </a:extLst>
                </a:gridCol>
                <a:gridCol w="1900362">
                  <a:extLst>
                    <a:ext uri="{9D8B030D-6E8A-4147-A177-3AD203B41FA5}">
                      <a16:colId xmlns:a16="http://schemas.microsoft.com/office/drawing/2014/main" val="3049507126"/>
                    </a:ext>
                  </a:extLst>
                </a:gridCol>
              </a:tblGrid>
              <a:tr h="1628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848206"/>
                  </a:ext>
                </a:extLst>
              </a:tr>
              <a:tr h="16281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07.04.2025 - 07.04.2025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733846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500807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67 942,19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479504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2 161,13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141010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1 885,06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480393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63 896,00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09162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60099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653666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778314"/>
                  </a:ext>
                </a:extLst>
              </a:tr>
              <a:tr h="16281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07.04.2025 - 07.04.2025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755541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541748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36940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433263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84251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467639"/>
                  </a:ext>
                </a:extLst>
              </a:tr>
              <a:tr h="16281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07.04.2025 - 07.04.2025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132140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980963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31 942,19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286274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2 161,13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956202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1 885,06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55124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27 896,00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624293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755363"/>
                  </a:ext>
                </a:extLst>
              </a:tr>
              <a:tr h="2997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07.04.2025 - 07.04.2025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725833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423875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24822"/>
                  </a:ext>
                </a:extLst>
              </a:tr>
              <a:tr h="16281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242342"/>
                  </a:ext>
                </a:extLst>
              </a:tr>
              <a:tr h="16281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07.04.2025 - 07.04.2025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974898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822380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36 000,00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355574"/>
                  </a:ext>
                </a:extLst>
              </a:tr>
              <a:tr h="16281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36 000,00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346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65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203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2025-04-08T06:08:17Z</dcterms:created>
  <dcterms:modified xsi:type="dcterms:W3CDTF">2025-04-08T06:11:17Z</dcterms:modified>
</cp:coreProperties>
</file>