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29F2-72C6-44E4-9906-A943F3916AFC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DE09E-AD2E-4384-9A39-8B8801DEC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921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29F2-72C6-44E4-9906-A943F3916AFC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DE09E-AD2E-4384-9A39-8B8801DEC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020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29F2-72C6-44E4-9906-A943F3916AFC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DE09E-AD2E-4384-9A39-8B8801DEC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587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29F2-72C6-44E4-9906-A943F3916AFC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DE09E-AD2E-4384-9A39-8B8801DEC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726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29F2-72C6-44E4-9906-A943F3916AFC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DE09E-AD2E-4384-9A39-8B8801DEC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0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29F2-72C6-44E4-9906-A943F3916AFC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DE09E-AD2E-4384-9A39-8B8801DEC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683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29F2-72C6-44E4-9906-A943F3916AFC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DE09E-AD2E-4384-9A39-8B8801DEC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370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29F2-72C6-44E4-9906-A943F3916AFC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DE09E-AD2E-4384-9A39-8B8801DEC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481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29F2-72C6-44E4-9906-A943F3916AFC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DE09E-AD2E-4384-9A39-8B8801DEC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21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29F2-72C6-44E4-9906-A943F3916AFC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DE09E-AD2E-4384-9A39-8B8801DEC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77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29F2-72C6-44E4-9906-A943F3916AFC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DE09E-AD2E-4384-9A39-8B8801DEC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341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829F2-72C6-44E4-9906-A943F3916AFC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DE09E-AD2E-4384-9A39-8B8801DEC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081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04.04.2025&amp;date_to=04.04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57588"/>
              </p:ext>
            </p:extLst>
          </p:nvPr>
        </p:nvGraphicFramePr>
        <p:xfrm>
          <a:off x="1311965" y="858746"/>
          <a:ext cx="9589275" cy="4647328"/>
        </p:xfrm>
        <a:graphic>
          <a:graphicData uri="http://schemas.openxmlformats.org/drawingml/2006/table">
            <a:tbl>
              <a:tblPr/>
              <a:tblGrid>
                <a:gridCol w="1917855">
                  <a:extLst>
                    <a:ext uri="{9D8B030D-6E8A-4147-A177-3AD203B41FA5}">
                      <a16:colId xmlns:a16="http://schemas.microsoft.com/office/drawing/2014/main" val="3364284820"/>
                    </a:ext>
                  </a:extLst>
                </a:gridCol>
                <a:gridCol w="3250493">
                  <a:extLst>
                    <a:ext uri="{9D8B030D-6E8A-4147-A177-3AD203B41FA5}">
                      <a16:colId xmlns:a16="http://schemas.microsoft.com/office/drawing/2014/main" val="1273278355"/>
                    </a:ext>
                  </a:extLst>
                </a:gridCol>
                <a:gridCol w="1327868">
                  <a:extLst>
                    <a:ext uri="{9D8B030D-6E8A-4147-A177-3AD203B41FA5}">
                      <a16:colId xmlns:a16="http://schemas.microsoft.com/office/drawing/2014/main" val="3222863189"/>
                    </a:ext>
                  </a:extLst>
                </a:gridCol>
                <a:gridCol w="1175204">
                  <a:extLst>
                    <a:ext uri="{9D8B030D-6E8A-4147-A177-3AD203B41FA5}">
                      <a16:colId xmlns:a16="http://schemas.microsoft.com/office/drawing/2014/main" val="1978336641"/>
                    </a:ext>
                  </a:extLst>
                </a:gridCol>
                <a:gridCol w="1917855">
                  <a:extLst>
                    <a:ext uri="{9D8B030D-6E8A-4147-A177-3AD203B41FA5}">
                      <a16:colId xmlns:a16="http://schemas.microsoft.com/office/drawing/2014/main" val="3881495642"/>
                    </a:ext>
                  </a:extLst>
                </a:gridCol>
              </a:tblGrid>
              <a:tr h="14511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7058198"/>
                  </a:ext>
                </a:extLst>
              </a:tr>
              <a:tr h="14511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04.04.2025 - 04.04.2025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364394"/>
                  </a:ext>
                </a:extLst>
              </a:tr>
              <a:tr h="145111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487821"/>
                  </a:ext>
                </a:extLst>
              </a:tr>
              <a:tr h="14511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28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35 926,47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144003"/>
                  </a:ext>
                </a:extLst>
              </a:tr>
              <a:tr h="14511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20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35 286,47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47457"/>
                  </a:ext>
                </a:extLst>
              </a:tr>
              <a:tr h="14511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640,00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6238399"/>
                  </a:ext>
                </a:extLst>
              </a:tr>
              <a:tr h="14511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1157656"/>
                  </a:ext>
                </a:extLst>
              </a:tr>
              <a:tr h="14511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4863723"/>
                  </a:ext>
                </a:extLst>
              </a:tr>
              <a:tr h="14511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4916852"/>
                  </a:ext>
                </a:extLst>
              </a:tr>
              <a:tr h="14511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04.04.2025 - 04.04.2025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0288827"/>
                  </a:ext>
                </a:extLst>
              </a:tr>
              <a:tr h="145111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631437"/>
                  </a:ext>
                </a:extLst>
              </a:tr>
              <a:tr h="14511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2209438"/>
                  </a:ext>
                </a:extLst>
              </a:tr>
              <a:tr h="145111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866429"/>
                  </a:ext>
                </a:extLst>
              </a:tr>
              <a:tr h="14511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04.04.2025 - 04.04.2025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5482734"/>
                  </a:ext>
                </a:extLst>
              </a:tr>
              <a:tr h="14511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545827"/>
                  </a:ext>
                </a:extLst>
              </a:tr>
              <a:tr h="14511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25 392,65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727595"/>
                  </a:ext>
                </a:extLst>
              </a:tr>
              <a:tr h="14511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17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24 752,65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334787"/>
                  </a:ext>
                </a:extLst>
              </a:tr>
              <a:tr h="14511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640,00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0924432"/>
                  </a:ext>
                </a:extLst>
              </a:tr>
              <a:tr h="145111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355637"/>
                  </a:ext>
                </a:extLst>
              </a:tr>
              <a:tr h="145111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04.04.2025 - 04.04.2025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400113"/>
                  </a:ext>
                </a:extLst>
              </a:tr>
              <a:tr h="14511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643782"/>
                  </a:ext>
                </a:extLst>
              </a:tr>
              <a:tr h="14511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3 264,00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217548"/>
                  </a:ext>
                </a:extLst>
              </a:tr>
              <a:tr h="14511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3 264,00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896795"/>
                  </a:ext>
                </a:extLst>
              </a:tr>
              <a:tr h="145111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4457740"/>
                  </a:ext>
                </a:extLst>
              </a:tr>
              <a:tr h="145111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04.04.2025 - 04.04.2025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773043"/>
                  </a:ext>
                </a:extLst>
              </a:tr>
              <a:tr h="14511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783235"/>
                  </a:ext>
                </a:extLst>
              </a:tr>
              <a:tr h="14511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7 269,82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6401428"/>
                  </a:ext>
                </a:extLst>
              </a:tr>
              <a:tr h="14511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7 269,82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028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0287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189</Words>
  <Application>Microsoft Office PowerPoint</Application>
  <PresentationFormat>Widescreen</PresentationFormat>
  <Paragraphs>78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2025-04-07T06:00:34Z</dcterms:created>
  <dcterms:modified xsi:type="dcterms:W3CDTF">2025-04-07T06:03:13Z</dcterms:modified>
</cp:coreProperties>
</file>