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857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8018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698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9268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418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038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239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342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1918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425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375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44CE1-B858-4E8F-A671-F54E84031DBE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DED83-869C-4E3E-B3D5-3817BF71CE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040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2.04.2025&amp;date_to=02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36424"/>
              </p:ext>
            </p:extLst>
          </p:nvPr>
        </p:nvGraphicFramePr>
        <p:xfrm>
          <a:off x="881147" y="581884"/>
          <a:ext cx="10191405" cy="5993482"/>
        </p:xfrm>
        <a:graphic>
          <a:graphicData uri="http://schemas.openxmlformats.org/drawingml/2006/table">
            <a:tbl>
              <a:tblPr/>
              <a:tblGrid>
                <a:gridCol w="2038281">
                  <a:extLst>
                    <a:ext uri="{9D8B030D-6E8A-4147-A177-3AD203B41FA5}">
                      <a16:colId xmlns:a16="http://schemas.microsoft.com/office/drawing/2014/main" val="679016153"/>
                    </a:ext>
                  </a:extLst>
                </a:gridCol>
                <a:gridCol w="2749852">
                  <a:extLst>
                    <a:ext uri="{9D8B030D-6E8A-4147-A177-3AD203B41FA5}">
                      <a16:colId xmlns:a16="http://schemas.microsoft.com/office/drawing/2014/main" val="1146658255"/>
                    </a:ext>
                  </a:extLst>
                </a:gridCol>
                <a:gridCol w="1326710">
                  <a:extLst>
                    <a:ext uri="{9D8B030D-6E8A-4147-A177-3AD203B41FA5}">
                      <a16:colId xmlns:a16="http://schemas.microsoft.com/office/drawing/2014/main" val="4170113709"/>
                    </a:ext>
                  </a:extLst>
                </a:gridCol>
                <a:gridCol w="2038281">
                  <a:extLst>
                    <a:ext uri="{9D8B030D-6E8A-4147-A177-3AD203B41FA5}">
                      <a16:colId xmlns:a16="http://schemas.microsoft.com/office/drawing/2014/main" val="2633622832"/>
                    </a:ext>
                  </a:extLst>
                </a:gridCol>
                <a:gridCol w="2038281">
                  <a:extLst>
                    <a:ext uri="{9D8B030D-6E8A-4147-A177-3AD203B41FA5}">
                      <a16:colId xmlns:a16="http://schemas.microsoft.com/office/drawing/2014/main" val="3580870519"/>
                    </a:ext>
                  </a:extLst>
                </a:gridCol>
              </a:tblGrid>
              <a:tr h="1856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574434"/>
                  </a:ext>
                </a:extLst>
              </a:tr>
              <a:tr h="18568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02.04.2025 - 02.04.2025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722256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119332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30 066,55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660736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27 901,29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168617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771,93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693581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9 190,69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43847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-7 797,36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750861"/>
                  </a:ext>
                </a:extLst>
              </a:tr>
              <a:tr h="185682">
                <a:tc gridSpan="5">
                  <a:txBody>
                    <a:bodyPr/>
                    <a:lstStyle/>
                    <a:p>
                      <a:pPr algn="ctr"/>
                      <a:endParaRPr lang="bg-BG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684769"/>
                  </a:ext>
                </a:extLst>
              </a:tr>
              <a:tr h="1856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756983"/>
                  </a:ext>
                </a:extLst>
              </a:tr>
              <a:tr h="1856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668014"/>
                  </a:ext>
                </a:extLst>
              </a:tr>
              <a:tr h="18568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02.04.2025 - 02.04.2025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886899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566679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355472"/>
                  </a:ext>
                </a:extLst>
              </a:tr>
              <a:tr h="237340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397417"/>
                  </a:ext>
                </a:extLst>
              </a:tr>
              <a:tr h="18568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( 0740000005 )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02.04.2025 - 02.04.2025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916821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166801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4 214,92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55308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3 207,99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648883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771,93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065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235,00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313349"/>
                  </a:ext>
                </a:extLst>
              </a:tr>
              <a:tr h="185682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000394"/>
                  </a:ext>
                </a:extLst>
              </a:tr>
              <a:tr h="185682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( 0740010003 )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02.04.2025 - 02.04.2025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714161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24568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1197"/>
                  </a:ext>
                </a:extLst>
              </a:tr>
              <a:tr h="185682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251349"/>
                  </a:ext>
                </a:extLst>
              </a:tr>
              <a:tr h="185682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( 0740020001 )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02.04.2025 - 02.04.2025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128631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873708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25 851,63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36178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24 693,30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0372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8 955,69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587048"/>
                  </a:ext>
                </a:extLst>
              </a:tr>
              <a:tr h="185682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-7 797,36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032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903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232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Kostadinka Manova</dc:creator>
  <cp:lastModifiedBy>Kostadinka Manova</cp:lastModifiedBy>
  <cp:revision>1</cp:revision>
  <dcterms:created xsi:type="dcterms:W3CDTF">2025-04-04T08:34:48Z</dcterms:created>
  <dcterms:modified xsi:type="dcterms:W3CDTF">2025-04-04T08:38:01Z</dcterms:modified>
</cp:coreProperties>
</file>