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28835-E91D-4DE0-9D93-25244679F98D}" type="datetimeFigureOut">
              <a:rPr lang="bg-BG" smtClean="0"/>
              <a:t>04.04.2025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67464-6F49-4853-BF70-13707B2B477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93608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28835-E91D-4DE0-9D93-25244679F98D}" type="datetimeFigureOut">
              <a:rPr lang="bg-BG" smtClean="0"/>
              <a:t>04.04.2025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67464-6F49-4853-BF70-13707B2B477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51589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28835-E91D-4DE0-9D93-25244679F98D}" type="datetimeFigureOut">
              <a:rPr lang="bg-BG" smtClean="0"/>
              <a:t>04.04.2025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67464-6F49-4853-BF70-13707B2B477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6419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28835-E91D-4DE0-9D93-25244679F98D}" type="datetimeFigureOut">
              <a:rPr lang="bg-BG" smtClean="0"/>
              <a:t>04.04.2025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67464-6F49-4853-BF70-13707B2B477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06055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28835-E91D-4DE0-9D93-25244679F98D}" type="datetimeFigureOut">
              <a:rPr lang="bg-BG" smtClean="0"/>
              <a:t>04.04.2025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67464-6F49-4853-BF70-13707B2B477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39292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28835-E91D-4DE0-9D93-25244679F98D}" type="datetimeFigureOut">
              <a:rPr lang="bg-BG" smtClean="0"/>
              <a:t>04.04.2025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67464-6F49-4853-BF70-13707B2B477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408862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28835-E91D-4DE0-9D93-25244679F98D}" type="datetimeFigureOut">
              <a:rPr lang="bg-BG" smtClean="0"/>
              <a:t>04.04.2025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67464-6F49-4853-BF70-13707B2B477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725521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28835-E91D-4DE0-9D93-25244679F98D}" type="datetimeFigureOut">
              <a:rPr lang="bg-BG" smtClean="0"/>
              <a:t>04.04.2025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67464-6F49-4853-BF70-13707B2B477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686629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28835-E91D-4DE0-9D93-25244679F98D}" type="datetimeFigureOut">
              <a:rPr lang="bg-BG" smtClean="0"/>
              <a:t>04.04.2025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67464-6F49-4853-BF70-13707B2B477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466295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28835-E91D-4DE0-9D93-25244679F98D}" type="datetimeFigureOut">
              <a:rPr lang="bg-BG" smtClean="0"/>
              <a:t>04.04.2025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67464-6F49-4853-BF70-13707B2B477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57124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28835-E91D-4DE0-9D93-25244679F98D}" type="datetimeFigureOut">
              <a:rPr lang="bg-BG" smtClean="0"/>
              <a:t>04.04.2025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67464-6F49-4853-BF70-13707B2B477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249486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A28835-E91D-4DE0-9D93-25244679F98D}" type="datetimeFigureOut">
              <a:rPr lang="bg-BG" smtClean="0"/>
              <a:t>04.04.2025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67464-6F49-4853-BF70-13707B2B477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9364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01.04.2025&amp;date_to=01.04.2025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4305843"/>
              </p:ext>
            </p:extLst>
          </p:nvPr>
        </p:nvGraphicFramePr>
        <p:xfrm>
          <a:off x="1363288" y="739833"/>
          <a:ext cx="9476507" cy="5532489"/>
        </p:xfrm>
        <a:graphic>
          <a:graphicData uri="http://schemas.openxmlformats.org/drawingml/2006/table">
            <a:tbl>
              <a:tblPr/>
              <a:tblGrid>
                <a:gridCol w="1895301">
                  <a:extLst>
                    <a:ext uri="{9D8B030D-6E8A-4147-A177-3AD203B41FA5}">
                      <a16:colId xmlns:a16="http://schemas.microsoft.com/office/drawing/2014/main" val="1302481777"/>
                    </a:ext>
                  </a:extLst>
                </a:gridCol>
                <a:gridCol w="2793259">
                  <a:extLst>
                    <a:ext uri="{9D8B030D-6E8A-4147-A177-3AD203B41FA5}">
                      <a16:colId xmlns:a16="http://schemas.microsoft.com/office/drawing/2014/main" val="1167456457"/>
                    </a:ext>
                  </a:extLst>
                </a:gridCol>
                <a:gridCol w="997345">
                  <a:extLst>
                    <a:ext uri="{9D8B030D-6E8A-4147-A177-3AD203B41FA5}">
                      <a16:colId xmlns:a16="http://schemas.microsoft.com/office/drawing/2014/main" val="1181931455"/>
                    </a:ext>
                  </a:extLst>
                </a:gridCol>
                <a:gridCol w="1895301">
                  <a:extLst>
                    <a:ext uri="{9D8B030D-6E8A-4147-A177-3AD203B41FA5}">
                      <a16:colId xmlns:a16="http://schemas.microsoft.com/office/drawing/2014/main" val="3712563254"/>
                    </a:ext>
                  </a:extLst>
                </a:gridCol>
                <a:gridCol w="1895301">
                  <a:extLst>
                    <a:ext uri="{9D8B030D-6E8A-4147-A177-3AD203B41FA5}">
                      <a16:colId xmlns:a16="http://schemas.microsoft.com/office/drawing/2014/main" val="2726303068"/>
                    </a:ext>
                  </a:extLst>
                </a:gridCol>
              </a:tblGrid>
              <a:tr h="179445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2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687779"/>
                  </a:ext>
                </a:extLst>
              </a:tr>
              <a:tr h="196043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2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01.04.2025 - 01.04.2025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2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0727322"/>
                  </a:ext>
                </a:extLst>
              </a:tr>
              <a:tr h="179445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4687933"/>
                  </a:ext>
                </a:extLst>
              </a:tr>
              <a:tr h="179445"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10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28 237,09 лв.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3829740"/>
                  </a:ext>
                </a:extLst>
              </a:tr>
              <a:tr h="394962">
                <a:tc>
                  <a:txBody>
                    <a:bodyPr/>
                    <a:lstStyle/>
                    <a:p>
                      <a:pPr algn="l"/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xxxx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25 434,00 лв.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9596925"/>
                  </a:ext>
                </a:extLst>
              </a:tr>
              <a:tr h="179445">
                <a:tc>
                  <a:txBody>
                    <a:bodyPr/>
                    <a:lstStyle/>
                    <a:p>
                      <a:pPr algn="l"/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2 743,09 лв.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2663309"/>
                  </a:ext>
                </a:extLst>
              </a:tr>
              <a:tr h="185683">
                <a:tc>
                  <a:txBody>
                    <a:bodyPr/>
                    <a:lstStyle/>
                    <a:p>
                      <a:pPr algn="l"/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60,00 лв.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1352153"/>
                  </a:ext>
                </a:extLst>
              </a:tr>
              <a:tr h="179445">
                <a:tc gridSpan="5">
                  <a:txBody>
                    <a:bodyPr/>
                    <a:lstStyle/>
                    <a:p>
                      <a:pPr algn="ctr"/>
                      <a:endParaRPr lang="bg-BG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2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6413319"/>
                  </a:ext>
                </a:extLst>
              </a:tr>
              <a:tr h="179445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2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5445220"/>
                  </a:ext>
                </a:extLst>
              </a:tr>
              <a:tr h="179445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2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4120446"/>
                  </a:ext>
                </a:extLst>
              </a:tr>
              <a:tr h="196043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2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01.04.2025 - 01.04.2025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2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8316007"/>
                  </a:ext>
                </a:extLst>
              </a:tr>
              <a:tr h="179445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1975530"/>
                  </a:ext>
                </a:extLst>
              </a:tr>
              <a:tr h="179445"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4921401"/>
                  </a:ext>
                </a:extLst>
              </a:tr>
              <a:tr h="179445">
                <a:tc gridSpan="5">
                  <a:txBody>
                    <a:bodyPr/>
                    <a:lstStyle/>
                    <a:p>
                      <a:pPr algn="ctr"/>
                      <a:endParaRPr lang="bg-BG" sz="10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2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5509666"/>
                  </a:ext>
                </a:extLst>
              </a:tr>
              <a:tr h="196043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( 0740000005 )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2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01.04.2025 - 01.04.2025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2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6044428"/>
                  </a:ext>
                </a:extLst>
              </a:tr>
              <a:tr h="179445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7847242"/>
                  </a:ext>
                </a:extLst>
              </a:tr>
              <a:tr h="179445"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10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28 237,09 лв.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7146440"/>
                  </a:ext>
                </a:extLst>
              </a:tr>
              <a:tr h="394827">
                <a:tc>
                  <a:txBody>
                    <a:bodyPr/>
                    <a:lstStyle/>
                    <a:p>
                      <a:pPr algn="l"/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25 434,00 лв.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0810991"/>
                  </a:ext>
                </a:extLst>
              </a:tr>
              <a:tr h="179445">
                <a:tc>
                  <a:txBody>
                    <a:bodyPr/>
                    <a:lstStyle/>
                    <a:p>
                      <a:pPr algn="l"/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2 743,09 лв.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4235014"/>
                  </a:ext>
                </a:extLst>
              </a:tr>
              <a:tr h="196043">
                <a:tc>
                  <a:txBody>
                    <a:bodyPr/>
                    <a:lstStyle/>
                    <a:p>
                      <a:pPr algn="l"/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60,00 лв.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07189"/>
                  </a:ext>
                </a:extLst>
              </a:tr>
              <a:tr h="179445">
                <a:tc gridSpan="5">
                  <a:txBody>
                    <a:bodyPr/>
                    <a:lstStyle/>
                    <a:p>
                      <a:pPr algn="ctr"/>
                      <a:endParaRPr lang="bg-BG" sz="10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2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7297644"/>
                  </a:ext>
                </a:extLst>
              </a:tr>
              <a:tr h="179445">
                <a:tc gridSpan="2"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( 0740010003 )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2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01.04.2025 - 01.04.2025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2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3916751"/>
                  </a:ext>
                </a:extLst>
              </a:tr>
              <a:tr h="179445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024419"/>
                  </a:ext>
                </a:extLst>
              </a:tr>
              <a:tr h="183945"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733942"/>
                  </a:ext>
                </a:extLst>
              </a:tr>
              <a:tr h="179445">
                <a:tc gridSpan="5">
                  <a:txBody>
                    <a:bodyPr/>
                    <a:lstStyle/>
                    <a:p>
                      <a:pPr algn="ctr"/>
                      <a:endParaRPr lang="bg-BG" sz="10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2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2084340"/>
                  </a:ext>
                </a:extLst>
              </a:tr>
              <a:tr h="179445">
                <a:tc gridSpan="2"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( 0740020001 )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2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01.04.2025 - 01.04.2025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2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1146444"/>
                  </a:ext>
                </a:extLst>
              </a:tr>
              <a:tr h="179445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101244"/>
                  </a:ext>
                </a:extLst>
              </a:tr>
              <a:tr h="179445"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2728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12047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200</Words>
  <Application>Microsoft Office PowerPoint</Application>
  <PresentationFormat>Widescreen</PresentationFormat>
  <Paragraphs>77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Kostadinka Manova</dc:creator>
  <cp:lastModifiedBy>Kostadinka Manova</cp:lastModifiedBy>
  <cp:revision>1</cp:revision>
  <dcterms:created xsi:type="dcterms:W3CDTF">2025-04-04T08:30:11Z</dcterms:created>
  <dcterms:modified xsi:type="dcterms:W3CDTF">2025-04-04T08:34:01Z</dcterms:modified>
</cp:coreProperties>
</file>