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7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3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3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0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2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1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0896E-7257-4D28-9B7D-54D958FBB26E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1C663-0E85-4052-8351-FAB0AB272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03.2025&amp;date_to=27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18935"/>
              </p:ext>
            </p:extLst>
          </p:nvPr>
        </p:nvGraphicFramePr>
        <p:xfrm>
          <a:off x="1415331" y="898497"/>
          <a:ext cx="9350735" cy="5139120"/>
        </p:xfrm>
        <a:graphic>
          <a:graphicData uri="http://schemas.openxmlformats.org/drawingml/2006/table">
            <a:tbl>
              <a:tblPr/>
              <a:tblGrid>
                <a:gridCol w="1870148">
                  <a:extLst>
                    <a:ext uri="{9D8B030D-6E8A-4147-A177-3AD203B41FA5}">
                      <a16:colId xmlns:a16="http://schemas.microsoft.com/office/drawing/2014/main" val="2402466256"/>
                    </a:ext>
                  </a:extLst>
                </a:gridCol>
                <a:gridCol w="3455121">
                  <a:extLst>
                    <a:ext uri="{9D8B030D-6E8A-4147-A177-3AD203B41FA5}">
                      <a16:colId xmlns:a16="http://schemas.microsoft.com/office/drawing/2014/main" val="2485563398"/>
                    </a:ext>
                  </a:extLst>
                </a:gridCol>
                <a:gridCol w="976824">
                  <a:extLst>
                    <a:ext uri="{9D8B030D-6E8A-4147-A177-3AD203B41FA5}">
                      <a16:colId xmlns:a16="http://schemas.microsoft.com/office/drawing/2014/main" val="280488894"/>
                    </a:ext>
                  </a:extLst>
                </a:gridCol>
                <a:gridCol w="1178494">
                  <a:extLst>
                    <a:ext uri="{9D8B030D-6E8A-4147-A177-3AD203B41FA5}">
                      <a16:colId xmlns:a16="http://schemas.microsoft.com/office/drawing/2014/main" val="825799312"/>
                    </a:ext>
                  </a:extLst>
                </a:gridCol>
                <a:gridCol w="1870148">
                  <a:extLst>
                    <a:ext uri="{9D8B030D-6E8A-4147-A177-3AD203B41FA5}">
                      <a16:colId xmlns:a16="http://schemas.microsoft.com/office/drawing/2014/main" val="3379180098"/>
                    </a:ext>
                  </a:extLst>
                </a:gridCol>
              </a:tblGrid>
              <a:tr h="1219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970650"/>
                  </a:ext>
                </a:extLst>
              </a:tr>
              <a:tr h="1219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27.03.2025 - 27.03.2025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668353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460556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1 012 170,98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0839"/>
                  </a:ext>
                </a:extLst>
              </a:tr>
              <a:tr h="2280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1 000 934,93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062701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11 158,94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417681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77,11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572962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551173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306540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725495"/>
                  </a:ext>
                </a:extLst>
              </a:tr>
              <a:tr h="1219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27.03.2025 - 27.03.2025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183924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325368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80125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451542"/>
                  </a:ext>
                </a:extLst>
              </a:tr>
              <a:tr h="12191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27.03.2025 - 27.03.2025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27034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341046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960 427,02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442781"/>
                  </a:ext>
                </a:extLst>
              </a:tr>
              <a:tr h="2280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955 190,97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37979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5 158,94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61652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77,11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43634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920943"/>
                  </a:ext>
                </a:extLst>
              </a:tr>
              <a:tr h="1219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27.03.2025 - 27.03.2025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648213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44288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51 743,96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545964"/>
                  </a:ext>
                </a:extLst>
              </a:tr>
              <a:tr h="2280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45 743,96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456053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6 000,00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51776"/>
                  </a:ext>
                </a:extLst>
              </a:tr>
              <a:tr h="1219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552528"/>
                  </a:ext>
                </a:extLst>
              </a:tr>
              <a:tr h="1219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27.03.2025 - 27.03.2025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412191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922255"/>
                  </a:ext>
                </a:extLst>
              </a:tr>
              <a:tr h="1219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15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41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242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2025-03-28T06:50:20Z</dcterms:created>
  <dcterms:modified xsi:type="dcterms:W3CDTF">2025-03-28T06:54:06Z</dcterms:modified>
</cp:coreProperties>
</file>