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0896E-7257-4D28-9B7D-54D958FBB26E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1C663-0E85-4052-8351-FAB0AB272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170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0896E-7257-4D28-9B7D-54D958FBB26E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1C663-0E85-4052-8351-FAB0AB272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630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0896E-7257-4D28-9B7D-54D958FBB26E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1C663-0E85-4052-8351-FAB0AB272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374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0896E-7257-4D28-9B7D-54D958FBB26E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1C663-0E85-4052-8351-FAB0AB272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67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0896E-7257-4D28-9B7D-54D958FBB26E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1C663-0E85-4052-8351-FAB0AB272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52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0896E-7257-4D28-9B7D-54D958FBB26E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1C663-0E85-4052-8351-FAB0AB272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69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0896E-7257-4D28-9B7D-54D958FBB26E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1C663-0E85-4052-8351-FAB0AB272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736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0896E-7257-4D28-9B7D-54D958FBB26E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1C663-0E85-4052-8351-FAB0AB272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408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0896E-7257-4D28-9B7D-54D958FBB26E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1C663-0E85-4052-8351-FAB0AB272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324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0896E-7257-4D28-9B7D-54D958FBB26E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1C663-0E85-4052-8351-FAB0AB272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217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0896E-7257-4D28-9B7D-54D958FBB26E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1C663-0E85-4052-8351-FAB0AB272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332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0896E-7257-4D28-9B7D-54D958FBB26E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1C663-0E85-4052-8351-FAB0AB272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566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27.03.2025&amp;date_to=27.03.2025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8418935"/>
              </p:ext>
            </p:extLst>
          </p:nvPr>
        </p:nvGraphicFramePr>
        <p:xfrm>
          <a:off x="1415331" y="898497"/>
          <a:ext cx="9350735" cy="5139120"/>
        </p:xfrm>
        <a:graphic>
          <a:graphicData uri="http://schemas.openxmlformats.org/drawingml/2006/table">
            <a:tbl>
              <a:tblPr/>
              <a:tblGrid>
                <a:gridCol w="1870148">
                  <a:extLst>
                    <a:ext uri="{9D8B030D-6E8A-4147-A177-3AD203B41FA5}">
                      <a16:colId xmlns:a16="http://schemas.microsoft.com/office/drawing/2014/main" val="2402466256"/>
                    </a:ext>
                  </a:extLst>
                </a:gridCol>
                <a:gridCol w="3455121">
                  <a:extLst>
                    <a:ext uri="{9D8B030D-6E8A-4147-A177-3AD203B41FA5}">
                      <a16:colId xmlns:a16="http://schemas.microsoft.com/office/drawing/2014/main" val="2485563398"/>
                    </a:ext>
                  </a:extLst>
                </a:gridCol>
                <a:gridCol w="976824">
                  <a:extLst>
                    <a:ext uri="{9D8B030D-6E8A-4147-A177-3AD203B41FA5}">
                      <a16:colId xmlns:a16="http://schemas.microsoft.com/office/drawing/2014/main" val="280488894"/>
                    </a:ext>
                  </a:extLst>
                </a:gridCol>
                <a:gridCol w="1178494">
                  <a:extLst>
                    <a:ext uri="{9D8B030D-6E8A-4147-A177-3AD203B41FA5}">
                      <a16:colId xmlns:a16="http://schemas.microsoft.com/office/drawing/2014/main" val="825799312"/>
                    </a:ext>
                  </a:extLst>
                </a:gridCol>
                <a:gridCol w="1870148">
                  <a:extLst>
                    <a:ext uri="{9D8B030D-6E8A-4147-A177-3AD203B41FA5}">
                      <a16:colId xmlns:a16="http://schemas.microsoft.com/office/drawing/2014/main" val="3379180098"/>
                    </a:ext>
                  </a:extLst>
                </a:gridCol>
              </a:tblGrid>
              <a:tr h="121911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1970650"/>
                  </a:ext>
                </a:extLst>
              </a:tr>
              <a:tr h="121911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27.03.2025 - 27.03.2025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2668353"/>
                  </a:ext>
                </a:extLst>
              </a:tr>
              <a:tr h="12191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9460556"/>
                  </a:ext>
                </a:extLst>
              </a:tr>
              <a:tr h="12191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17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1 012 170,98 лв.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480839"/>
                  </a:ext>
                </a:extLst>
              </a:tr>
              <a:tr h="228019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1 000 934,93 лв.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8062701"/>
                  </a:ext>
                </a:extLst>
              </a:tr>
              <a:tr h="121911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9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11 158,94 лв.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4417681"/>
                  </a:ext>
                </a:extLst>
              </a:tr>
              <a:tr h="121911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77,11 лв.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0572962"/>
                  </a:ext>
                </a:extLst>
              </a:tr>
              <a:tr h="121911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4551173"/>
                  </a:ext>
                </a:extLst>
              </a:tr>
              <a:tr h="121911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3306540"/>
                  </a:ext>
                </a:extLst>
              </a:tr>
              <a:tr h="121911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6725495"/>
                  </a:ext>
                </a:extLst>
              </a:tr>
              <a:tr h="121911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27.03.2025 - 27.03.2025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1183924"/>
                  </a:ext>
                </a:extLst>
              </a:tr>
              <a:tr h="121911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8325368"/>
                  </a:ext>
                </a:extLst>
              </a:tr>
              <a:tr h="121911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9180125"/>
                  </a:ext>
                </a:extLst>
              </a:tr>
              <a:tr h="121911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5451542"/>
                  </a:ext>
                </a:extLst>
              </a:tr>
              <a:tr h="121911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27.03.2025 - 27.03.2025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6827034"/>
                  </a:ext>
                </a:extLst>
              </a:tr>
              <a:tr h="12191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8341046"/>
                  </a:ext>
                </a:extLst>
              </a:tr>
              <a:tr h="12191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14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960 427,02 лв.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4442781"/>
                  </a:ext>
                </a:extLst>
              </a:tr>
              <a:tr h="228019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xxxx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955 190,97 лв.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5637979"/>
                  </a:ext>
                </a:extLst>
              </a:tr>
              <a:tr h="12191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5 158,94 лв.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361652"/>
                  </a:ext>
                </a:extLst>
              </a:tr>
              <a:tr h="12191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77,11 лв.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4143634"/>
                  </a:ext>
                </a:extLst>
              </a:tr>
              <a:tr h="121911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7920943"/>
                  </a:ext>
                </a:extLst>
              </a:tr>
              <a:tr h="121911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27.03.2025 - 27.03.2025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5648213"/>
                  </a:ext>
                </a:extLst>
              </a:tr>
              <a:tr h="12191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7344288"/>
                  </a:ext>
                </a:extLst>
              </a:tr>
              <a:tr h="12191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51 743,96 лв.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9545964"/>
                  </a:ext>
                </a:extLst>
              </a:tr>
              <a:tr h="228019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xxxx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45 743,96 лв.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7456053"/>
                  </a:ext>
                </a:extLst>
              </a:tr>
              <a:tr h="12191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6 000,00 лв.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151776"/>
                  </a:ext>
                </a:extLst>
              </a:tr>
              <a:tr h="121911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6552528"/>
                  </a:ext>
                </a:extLst>
              </a:tr>
              <a:tr h="121911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27.03.2025 - 27.03.2025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3412191"/>
                  </a:ext>
                </a:extLst>
              </a:tr>
              <a:tr h="12191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4922255"/>
                  </a:ext>
                </a:extLst>
              </a:tr>
              <a:tr h="12191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29" marR="20429" marT="10214" marB="10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38153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7415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242</Words>
  <Application>Microsoft Office PowerPoint</Application>
  <PresentationFormat>Widescreen</PresentationFormat>
  <Paragraphs>86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2</cp:revision>
  <dcterms:created xsi:type="dcterms:W3CDTF">2025-03-28T06:50:20Z</dcterms:created>
  <dcterms:modified xsi:type="dcterms:W3CDTF">2025-03-28T06:54:06Z</dcterms:modified>
</cp:coreProperties>
</file>