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2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2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1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8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9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3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6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3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4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E3719-D3BA-46F8-B6D9-85C2DC7E8BE4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557F-ED51-419C-9F1C-42CD538AC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7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6.03.2025&amp;date_to=26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66235"/>
              </p:ext>
            </p:extLst>
          </p:nvPr>
        </p:nvGraphicFramePr>
        <p:xfrm>
          <a:off x="1399432" y="795116"/>
          <a:ext cx="9438195" cy="5168362"/>
        </p:xfrm>
        <a:graphic>
          <a:graphicData uri="http://schemas.openxmlformats.org/drawingml/2006/table">
            <a:tbl>
              <a:tblPr/>
              <a:tblGrid>
                <a:gridCol w="1887639">
                  <a:extLst>
                    <a:ext uri="{9D8B030D-6E8A-4147-A177-3AD203B41FA5}">
                      <a16:colId xmlns:a16="http://schemas.microsoft.com/office/drawing/2014/main" val="507590936"/>
                    </a:ext>
                  </a:extLst>
                </a:gridCol>
                <a:gridCol w="3535148">
                  <a:extLst>
                    <a:ext uri="{9D8B030D-6E8A-4147-A177-3AD203B41FA5}">
                      <a16:colId xmlns:a16="http://schemas.microsoft.com/office/drawing/2014/main" val="1772879275"/>
                    </a:ext>
                  </a:extLst>
                </a:gridCol>
                <a:gridCol w="1272209">
                  <a:extLst>
                    <a:ext uri="{9D8B030D-6E8A-4147-A177-3AD203B41FA5}">
                      <a16:colId xmlns:a16="http://schemas.microsoft.com/office/drawing/2014/main" val="3703216560"/>
                    </a:ext>
                  </a:extLst>
                </a:gridCol>
                <a:gridCol w="855560">
                  <a:extLst>
                    <a:ext uri="{9D8B030D-6E8A-4147-A177-3AD203B41FA5}">
                      <a16:colId xmlns:a16="http://schemas.microsoft.com/office/drawing/2014/main" val="1346434139"/>
                    </a:ext>
                  </a:extLst>
                </a:gridCol>
                <a:gridCol w="1887639">
                  <a:extLst>
                    <a:ext uri="{9D8B030D-6E8A-4147-A177-3AD203B41FA5}">
                      <a16:colId xmlns:a16="http://schemas.microsoft.com/office/drawing/2014/main" val="2149603506"/>
                    </a:ext>
                  </a:extLst>
                </a:gridCol>
              </a:tblGrid>
              <a:tr h="1628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61936"/>
                  </a:ext>
                </a:extLst>
              </a:tr>
              <a:tr h="2453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26.03.2025 - 26.03.2025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802011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877499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6 352,68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032355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1 512,82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646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4 839,86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323"/>
                  </a:ext>
                </a:extLst>
              </a:tr>
              <a:tr h="1628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212894"/>
                  </a:ext>
                </a:extLst>
              </a:tr>
              <a:tr h="1628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85176"/>
                  </a:ext>
                </a:extLst>
              </a:tr>
              <a:tr h="1628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63430"/>
                  </a:ext>
                </a:extLst>
              </a:tr>
              <a:tr h="2453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26.03.2025 - 26.03.2025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25653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510246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686966"/>
                  </a:ext>
                </a:extLst>
              </a:tr>
              <a:tr h="16289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488997"/>
                  </a:ext>
                </a:extLst>
              </a:tr>
              <a:tr h="24533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26.03.2025 - 26.03.2025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834875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1878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4 599,19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168892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1 511,75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743005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3 087,44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21588"/>
                  </a:ext>
                </a:extLst>
              </a:tr>
              <a:tr h="16289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781464"/>
                  </a:ext>
                </a:extLst>
              </a:tr>
              <a:tr h="29085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26.03.2025 - 26.03.2025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223176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62797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420117"/>
                  </a:ext>
                </a:extLst>
              </a:tr>
              <a:tr h="16289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93029"/>
                  </a:ext>
                </a:extLst>
              </a:tr>
              <a:tr h="3306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26.03.2025 - 26.03.2025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26889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49630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1 753,49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04553"/>
                  </a:ext>
                </a:extLst>
              </a:tr>
              <a:tr h="16289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1,07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469288"/>
                  </a:ext>
                </a:extLst>
              </a:tr>
              <a:tr h="17166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1 752,42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304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42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186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2025-03-27T07:05:59Z</dcterms:created>
  <dcterms:modified xsi:type="dcterms:W3CDTF">2025-03-27T07:10:51Z</dcterms:modified>
</cp:coreProperties>
</file>