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5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8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4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8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6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3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3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0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1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4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D609-4B38-452D-86C2-392F64A8A96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6B039-6E4C-4B73-A04D-66D0D161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5.03.2025&amp;date_to=25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192313"/>
              </p:ext>
            </p:extLst>
          </p:nvPr>
        </p:nvGraphicFramePr>
        <p:xfrm>
          <a:off x="1248354" y="993912"/>
          <a:ext cx="9597225" cy="4580319"/>
        </p:xfrm>
        <a:graphic>
          <a:graphicData uri="http://schemas.openxmlformats.org/drawingml/2006/table">
            <a:tbl>
              <a:tblPr/>
              <a:tblGrid>
                <a:gridCol w="1919445">
                  <a:extLst>
                    <a:ext uri="{9D8B030D-6E8A-4147-A177-3AD203B41FA5}">
                      <a16:colId xmlns:a16="http://schemas.microsoft.com/office/drawing/2014/main" val="1045677039"/>
                    </a:ext>
                  </a:extLst>
                </a:gridCol>
                <a:gridCol w="3513694">
                  <a:extLst>
                    <a:ext uri="{9D8B030D-6E8A-4147-A177-3AD203B41FA5}">
                      <a16:colId xmlns:a16="http://schemas.microsoft.com/office/drawing/2014/main" val="3549686861"/>
                    </a:ext>
                  </a:extLst>
                </a:gridCol>
                <a:gridCol w="1269055">
                  <a:extLst>
                    <a:ext uri="{9D8B030D-6E8A-4147-A177-3AD203B41FA5}">
                      <a16:colId xmlns:a16="http://schemas.microsoft.com/office/drawing/2014/main" val="3736792197"/>
                    </a:ext>
                  </a:extLst>
                </a:gridCol>
                <a:gridCol w="975586">
                  <a:extLst>
                    <a:ext uri="{9D8B030D-6E8A-4147-A177-3AD203B41FA5}">
                      <a16:colId xmlns:a16="http://schemas.microsoft.com/office/drawing/2014/main" val="2320007913"/>
                    </a:ext>
                  </a:extLst>
                </a:gridCol>
                <a:gridCol w="1919445">
                  <a:extLst>
                    <a:ext uri="{9D8B030D-6E8A-4147-A177-3AD203B41FA5}">
                      <a16:colId xmlns:a16="http://schemas.microsoft.com/office/drawing/2014/main" val="1667328060"/>
                    </a:ext>
                  </a:extLst>
                </a:gridCol>
              </a:tblGrid>
              <a:tr h="1567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633839"/>
                  </a:ext>
                </a:extLst>
              </a:tr>
              <a:tr h="1743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25.03.2025 - 25.03.2025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66785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68794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183 683,75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560963"/>
                  </a:ext>
                </a:extLst>
              </a:tr>
              <a:tr h="28913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136 123,40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39159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47 560,35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79848"/>
                  </a:ext>
                </a:extLst>
              </a:tr>
              <a:tr h="1567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51145"/>
                  </a:ext>
                </a:extLst>
              </a:tr>
              <a:tr h="1567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59463"/>
                  </a:ext>
                </a:extLst>
              </a:tr>
              <a:tr h="1567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064556"/>
                  </a:ext>
                </a:extLst>
              </a:tr>
              <a:tr h="1743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25.03.2025 - 25.03.2025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231672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37633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263429"/>
                  </a:ext>
                </a:extLst>
              </a:tr>
              <a:tr h="1567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607912"/>
                  </a:ext>
                </a:extLst>
              </a:tr>
              <a:tr h="1743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25.03.2025 - 25.03.2025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91958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7146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137489"/>
                  </a:ext>
                </a:extLst>
              </a:tr>
              <a:tr h="1567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52742"/>
                  </a:ext>
                </a:extLst>
              </a:tr>
              <a:tr h="1567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25.03.2025 - 25.03.2025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392946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88530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43131"/>
                  </a:ext>
                </a:extLst>
              </a:tr>
              <a:tr h="2120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023446"/>
                  </a:ext>
                </a:extLst>
              </a:tr>
              <a:tr h="1567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25.03.2025 - 25.03.2025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53089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373256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183 683,75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91249"/>
                  </a:ext>
                </a:extLst>
              </a:tr>
              <a:tr h="28913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136 123,40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782801"/>
                  </a:ext>
                </a:extLst>
              </a:tr>
              <a:tr h="1567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47 560,35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4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24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180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2025-03-26T06:45:41Z</dcterms:created>
  <dcterms:modified xsi:type="dcterms:W3CDTF">2025-03-26T06:48:50Z</dcterms:modified>
</cp:coreProperties>
</file>