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98F9-F21D-48C1-BCF5-F3F304759F72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A8C8-121B-4E70-8F3B-1A2BFF911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32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98F9-F21D-48C1-BCF5-F3F304759F72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A8C8-121B-4E70-8F3B-1A2BFF911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48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98F9-F21D-48C1-BCF5-F3F304759F72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A8C8-121B-4E70-8F3B-1A2BFF911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64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98F9-F21D-48C1-BCF5-F3F304759F72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A8C8-121B-4E70-8F3B-1A2BFF911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23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98F9-F21D-48C1-BCF5-F3F304759F72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A8C8-121B-4E70-8F3B-1A2BFF911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8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98F9-F21D-48C1-BCF5-F3F304759F72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A8C8-121B-4E70-8F3B-1A2BFF911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95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98F9-F21D-48C1-BCF5-F3F304759F72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A8C8-121B-4E70-8F3B-1A2BFF911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53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98F9-F21D-48C1-BCF5-F3F304759F72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A8C8-121B-4E70-8F3B-1A2BFF911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49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98F9-F21D-48C1-BCF5-F3F304759F72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A8C8-121B-4E70-8F3B-1A2BFF911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10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98F9-F21D-48C1-BCF5-F3F304759F72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A8C8-121B-4E70-8F3B-1A2BFF911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23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98F9-F21D-48C1-BCF5-F3F304759F72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A8C8-121B-4E70-8F3B-1A2BFF911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310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998F9-F21D-48C1-BCF5-F3F304759F72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FA8C8-121B-4E70-8F3B-1A2BFF911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67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24.03.2025&amp;date_to=24.03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036796"/>
              </p:ext>
            </p:extLst>
          </p:nvPr>
        </p:nvGraphicFramePr>
        <p:xfrm>
          <a:off x="1375577" y="898503"/>
          <a:ext cx="9438198" cy="4667592"/>
        </p:xfrm>
        <a:graphic>
          <a:graphicData uri="http://schemas.openxmlformats.org/drawingml/2006/table">
            <a:tbl>
              <a:tblPr/>
              <a:tblGrid>
                <a:gridCol w="1887639">
                  <a:extLst>
                    <a:ext uri="{9D8B030D-6E8A-4147-A177-3AD203B41FA5}">
                      <a16:colId xmlns:a16="http://schemas.microsoft.com/office/drawing/2014/main" val="1078034609"/>
                    </a:ext>
                  </a:extLst>
                </a:gridCol>
                <a:gridCol w="3414899">
                  <a:extLst>
                    <a:ext uri="{9D8B030D-6E8A-4147-A177-3AD203B41FA5}">
                      <a16:colId xmlns:a16="http://schemas.microsoft.com/office/drawing/2014/main" val="3089341674"/>
                    </a:ext>
                  </a:extLst>
                </a:gridCol>
                <a:gridCol w="1214502">
                  <a:extLst>
                    <a:ext uri="{9D8B030D-6E8A-4147-A177-3AD203B41FA5}">
                      <a16:colId xmlns:a16="http://schemas.microsoft.com/office/drawing/2014/main" val="4243939140"/>
                    </a:ext>
                  </a:extLst>
                </a:gridCol>
                <a:gridCol w="1033519">
                  <a:extLst>
                    <a:ext uri="{9D8B030D-6E8A-4147-A177-3AD203B41FA5}">
                      <a16:colId xmlns:a16="http://schemas.microsoft.com/office/drawing/2014/main" val="4048685691"/>
                    </a:ext>
                  </a:extLst>
                </a:gridCol>
                <a:gridCol w="1887639">
                  <a:extLst>
                    <a:ext uri="{9D8B030D-6E8A-4147-A177-3AD203B41FA5}">
                      <a16:colId xmlns:a16="http://schemas.microsoft.com/office/drawing/2014/main" val="862805722"/>
                    </a:ext>
                  </a:extLst>
                </a:gridCol>
              </a:tblGrid>
              <a:tr h="15810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451730"/>
                  </a:ext>
                </a:extLst>
              </a:tr>
              <a:tr h="20802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24.03.2025 - 24.03.2025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769329"/>
                  </a:ext>
                </a:extLst>
              </a:tr>
              <a:tr h="158109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710724"/>
                  </a:ext>
                </a:extLst>
              </a:tr>
              <a:tr h="15810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20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93 983,33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952364"/>
                  </a:ext>
                </a:extLst>
              </a:tr>
              <a:tr h="15810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9 097,99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068357"/>
                  </a:ext>
                </a:extLst>
              </a:tr>
              <a:tr h="15810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84 885,34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821189"/>
                  </a:ext>
                </a:extLst>
              </a:tr>
              <a:tr h="15810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026164"/>
                  </a:ext>
                </a:extLst>
              </a:tr>
              <a:tr h="15810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202187"/>
                  </a:ext>
                </a:extLst>
              </a:tr>
              <a:tr h="15810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216885"/>
                  </a:ext>
                </a:extLst>
              </a:tr>
              <a:tr h="20802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24.03.2025 - 24.03.2025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783532"/>
                  </a:ext>
                </a:extLst>
              </a:tr>
              <a:tr h="15810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539688"/>
                  </a:ext>
                </a:extLst>
              </a:tr>
              <a:tr h="15810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521375"/>
                  </a:ext>
                </a:extLst>
              </a:tr>
              <a:tr h="158109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613891"/>
                  </a:ext>
                </a:extLst>
              </a:tr>
              <a:tr h="20802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24.03.2025 - 24.03.2025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375818"/>
                  </a:ext>
                </a:extLst>
              </a:tr>
              <a:tr h="15810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297363"/>
                  </a:ext>
                </a:extLst>
              </a:tr>
              <a:tr h="15810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53680"/>
                  </a:ext>
                </a:extLst>
              </a:tr>
              <a:tr h="158109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628957"/>
                  </a:ext>
                </a:extLst>
              </a:tr>
              <a:tr h="158109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24.03.2025 - 24.03.2025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891594"/>
                  </a:ext>
                </a:extLst>
              </a:tr>
              <a:tr h="15810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222012"/>
                  </a:ext>
                </a:extLst>
              </a:tr>
              <a:tr h="15810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5 070,13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724263"/>
                  </a:ext>
                </a:extLst>
              </a:tr>
              <a:tr h="15810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5 070,13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737040"/>
                  </a:ext>
                </a:extLst>
              </a:tr>
              <a:tr h="158109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094886"/>
                  </a:ext>
                </a:extLst>
              </a:tr>
              <a:tr h="158109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24.03.2025 - 24.03.2025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47379"/>
                  </a:ext>
                </a:extLst>
              </a:tr>
              <a:tr h="15810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159348"/>
                  </a:ext>
                </a:extLst>
              </a:tr>
              <a:tr h="15810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88 913,20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145261"/>
                  </a:ext>
                </a:extLst>
              </a:tr>
              <a:tr h="15810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4 027,86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324549"/>
                  </a:ext>
                </a:extLst>
              </a:tr>
              <a:tr h="20802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84 885,34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866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9230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176</Words>
  <Application>Microsoft Office PowerPoint</Application>
  <PresentationFormat>Widescreen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2</cp:revision>
  <dcterms:created xsi:type="dcterms:W3CDTF">2025-03-25T07:02:31Z</dcterms:created>
  <dcterms:modified xsi:type="dcterms:W3CDTF">2025-03-25T07:12:32Z</dcterms:modified>
</cp:coreProperties>
</file>