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05ED2-15B0-4DA7-A27B-070A1DC4B194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96D55-E68E-44CE-ABC5-27DEFA1CE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882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05ED2-15B0-4DA7-A27B-070A1DC4B194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96D55-E68E-44CE-ABC5-27DEFA1CE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641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05ED2-15B0-4DA7-A27B-070A1DC4B194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96D55-E68E-44CE-ABC5-27DEFA1CE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87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05ED2-15B0-4DA7-A27B-070A1DC4B194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96D55-E68E-44CE-ABC5-27DEFA1CE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863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05ED2-15B0-4DA7-A27B-070A1DC4B194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96D55-E68E-44CE-ABC5-27DEFA1CE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620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05ED2-15B0-4DA7-A27B-070A1DC4B194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96D55-E68E-44CE-ABC5-27DEFA1CE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463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05ED2-15B0-4DA7-A27B-070A1DC4B194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96D55-E68E-44CE-ABC5-27DEFA1CE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61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05ED2-15B0-4DA7-A27B-070A1DC4B194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96D55-E68E-44CE-ABC5-27DEFA1CE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028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05ED2-15B0-4DA7-A27B-070A1DC4B194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96D55-E68E-44CE-ABC5-27DEFA1CE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622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05ED2-15B0-4DA7-A27B-070A1DC4B194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96D55-E68E-44CE-ABC5-27DEFA1CE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229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05ED2-15B0-4DA7-A27B-070A1DC4B194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96D55-E68E-44CE-ABC5-27DEFA1CE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254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05ED2-15B0-4DA7-A27B-070A1DC4B194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96D55-E68E-44CE-ABC5-27DEFA1CE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285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21.03.2025&amp;date_to=21.03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249506"/>
              </p:ext>
            </p:extLst>
          </p:nvPr>
        </p:nvGraphicFramePr>
        <p:xfrm>
          <a:off x="1423283" y="1122363"/>
          <a:ext cx="9621078" cy="4766360"/>
        </p:xfrm>
        <a:graphic>
          <a:graphicData uri="http://schemas.openxmlformats.org/drawingml/2006/table">
            <a:tbl>
              <a:tblPr/>
              <a:tblGrid>
                <a:gridCol w="1924216">
                  <a:extLst>
                    <a:ext uri="{9D8B030D-6E8A-4147-A177-3AD203B41FA5}">
                      <a16:colId xmlns:a16="http://schemas.microsoft.com/office/drawing/2014/main" val="397421133"/>
                    </a:ext>
                  </a:extLst>
                </a:gridCol>
                <a:gridCol w="3328718">
                  <a:extLst>
                    <a:ext uri="{9D8B030D-6E8A-4147-A177-3AD203B41FA5}">
                      <a16:colId xmlns:a16="http://schemas.microsoft.com/office/drawing/2014/main" val="4232852503"/>
                    </a:ext>
                  </a:extLst>
                </a:gridCol>
                <a:gridCol w="1275370">
                  <a:extLst>
                    <a:ext uri="{9D8B030D-6E8A-4147-A177-3AD203B41FA5}">
                      <a16:colId xmlns:a16="http://schemas.microsoft.com/office/drawing/2014/main" val="1118193520"/>
                    </a:ext>
                  </a:extLst>
                </a:gridCol>
                <a:gridCol w="1168558">
                  <a:extLst>
                    <a:ext uri="{9D8B030D-6E8A-4147-A177-3AD203B41FA5}">
                      <a16:colId xmlns:a16="http://schemas.microsoft.com/office/drawing/2014/main" val="1727567373"/>
                    </a:ext>
                  </a:extLst>
                </a:gridCol>
                <a:gridCol w="1924216">
                  <a:extLst>
                    <a:ext uri="{9D8B030D-6E8A-4147-A177-3AD203B41FA5}">
                      <a16:colId xmlns:a16="http://schemas.microsoft.com/office/drawing/2014/main" val="2319071347"/>
                    </a:ext>
                  </a:extLst>
                </a:gridCol>
              </a:tblGrid>
              <a:tr h="14758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3790828"/>
                  </a:ext>
                </a:extLst>
              </a:tr>
              <a:tr h="14758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21.03.2025 - 21.03.2025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8096959"/>
                  </a:ext>
                </a:extLst>
              </a:tr>
              <a:tr h="147583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7494183"/>
                  </a:ext>
                </a:extLst>
              </a:tr>
              <a:tr h="14758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26 429,10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825766"/>
                  </a:ext>
                </a:extLst>
              </a:tr>
              <a:tr h="27376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1 688,27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079917"/>
                  </a:ext>
                </a:extLst>
              </a:tr>
              <a:tr h="14758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6 270,83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75507"/>
                  </a:ext>
                </a:extLst>
              </a:tr>
              <a:tr h="14758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18 470,00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085243"/>
                  </a:ext>
                </a:extLst>
              </a:tr>
              <a:tr h="14758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719964"/>
                  </a:ext>
                </a:extLst>
              </a:tr>
              <a:tr h="14758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9159162"/>
                  </a:ext>
                </a:extLst>
              </a:tr>
              <a:tr h="14758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1915549"/>
                  </a:ext>
                </a:extLst>
              </a:tr>
              <a:tr h="14758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21.03.2025 - 21.03.2025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452026"/>
                  </a:ext>
                </a:extLst>
              </a:tr>
              <a:tr h="14758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213217"/>
                  </a:ext>
                </a:extLst>
              </a:tr>
              <a:tr h="14758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287941"/>
                  </a:ext>
                </a:extLst>
              </a:tr>
              <a:tr h="14758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3360465"/>
                  </a:ext>
                </a:extLst>
              </a:tr>
              <a:tr h="14758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21.03.2025 - 21.03.2025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4182163"/>
                  </a:ext>
                </a:extLst>
              </a:tr>
              <a:tr h="147583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81980"/>
                  </a:ext>
                </a:extLst>
              </a:tr>
              <a:tr h="14758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6543155"/>
                  </a:ext>
                </a:extLst>
              </a:tr>
              <a:tr h="14758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287312"/>
                  </a:ext>
                </a:extLst>
              </a:tr>
              <a:tr h="14758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21.03.2025 - 21.03.2025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208949"/>
                  </a:ext>
                </a:extLst>
              </a:tr>
              <a:tr h="14758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809852"/>
                  </a:ext>
                </a:extLst>
              </a:tr>
              <a:tr h="14758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4196554"/>
                  </a:ext>
                </a:extLst>
              </a:tr>
              <a:tr h="14758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1467893"/>
                  </a:ext>
                </a:extLst>
              </a:tr>
              <a:tr h="14758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21.03.2025 - 21.03.2025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4522311"/>
                  </a:ext>
                </a:extLst>
              </a:tr>
              <a:tr h="14758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731593"/>
                  </a:ext>
                </a:extLst>
              </a:tr>
              <a:tr h="14758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26 429,10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823772"/>
                  </a:ext>
                </a:extLst>
              </a:tr>
              <a:tr h="27376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1 688,27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128221"/>
                  </a:ext>
                </a:extLst>
              </a:tr>
              <a:tr h="14758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6 270,83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114017"/>
                  </a:ext>
                </a:extLst>
              </a:tr>
              <a:tr h="14758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18 470,00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949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322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203</Words>
  <Application>Microsoft Office PowerPoint</Application>
  <PresentationFormat>Widescreen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2025-03-24T06:57:13Z</dcterms:created>
  <dcterms:modified xsi:type="dcterms:W3CDTF">2025-03-24T07:00:39Z</dcterms:modified>
</cp:coreProperties>
</file>