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7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2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4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4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0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8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0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1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2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618B9-4FB0-44AC-AA63-DCF3788035A6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178D3-032C-438C-9930-EC9D79E01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0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0.03.2025&amp;date_to=20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833044"/>
              </p:ext>
            </p:extLst>
          </p:nvPr>
        </p:nvGraphicFramePr>
        <p:xfrm>
          <a:off x="1447136" y="975417"/>
          <a:ext cx="9310978" cy="4979280"/>
        </p:xfrm>
        <a:graphic>
          <a:graphicData uri="http://schemas.openxmlformats.org/drawingml/2006/table">
            <a:tbl>
              <a:tblPr/>
              <a:tblGrid>
                <a:gridCol w="1862196">
                  <a:extLst>
                    <a:ext uri="{9D8B030D-6E8A-4147-A177-3AD203B41FA5}">
                      <a16:colId xmlns:a16="http://schemas.microsoft.com/office/drawing/2014/main" val="2386771635"/>
                    </a:ext>
                  </a:extLst>
                </a:gridCol>
                <a:gridCol w="3510419">
                  <a:extLst>
                    <a:ext uri="{9D8B030D-6E8A-4147-A177-3AD203B41FA5}">
                      <a16:colId xmlns:a16="http://schemas.microsoft.com/office/drawing/2014/main" val="1265996151"/>
                    </a:ext>
                  </a:extLst>
                </a:gridCol>
                <a:gridCol w="1023355">
                  <a:extLst>
                    <a:ext uri="{9D8B030D-6E8A-4147-A177-3AD203B41FA5}">
                      <a16:colId xmlns:a16="http://schemas.microsoft.com/office/drawing/2014/main" val="2333409030"/>
                    </a:ext>
                  </a:extLst>
                </a:gridCol>
                <a:gridCol w="1052812">
                  <a:extLst>
                    <a:ext uri="{9D8B030D-6E8A-4147-A177-3AD203B41FA5}">
                      <a16:colId xmlns:a16="http://schemas.microsoft.com/office/drawing/2014/main" val="3225436334"/>
                    </a:ext>
                  </a:extLst>
                </a:gridCol>
                <a:gridCol w="1862196">
                  <a:extLst>
                    <a:ext uri="{9D8B030D-6E8A-4147-A177-3AD203B41FA5}">
                      <a16:colId xmlns:a16="http://schemas.microsoft.com/office/drawing/2014/main" val="3382967499"/>
                    </a:ext>
                  </a:extLst>
                </a:gridCol>
              </a:tblGrid>
              <a:tr h="1241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113487"/>
                  </a:ext>
                </a:extLst>
              </a:tr>
              <a:tr h="12412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20.03.2025 - 20.03.2025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148914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986422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12 455,82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538899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8 423,14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058978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1 615,08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321198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2 417,60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828291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542081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72666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141949"/>
                  </a:ext>
                </a:extLst>
              </a:tr>
              <a:tr h="12412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20.03.2025 - 20.03.2025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28900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338427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39803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643307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884544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421481"/>
                  </a:ext>
                </a:extLst>
              </a:tr>
              <a:tr h="12412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20.03.2025 - 20.03.2025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914932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132676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12 455,82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07672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8 423,14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061508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1 615,08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033983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2 417,60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541270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199214"/>
                  </a:ext>
                </a:extLst>
              </a:tr>
              <a:tr h="12412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20.03.2025 - 20.03.2025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611467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0807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48875"/>
                  </a:ext>
                </a:extLst>
              </a:tr>
              <a:tr h="124127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206220"/>
                  </a:ext>
                </a:extLst>
              </a:tr>
              <a:tr h="124127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20.03.2025 - 20.03.2025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803327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343823"/>
                  </a:ext>
                </a:extLst>
              </a:tr>
              <a:tr h="12412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29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444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185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2025-03-21T06:45:04Z</dcterms:created>
  <dcterms:modified xsi:type="dcterms:W3CDTF">2025-03-21T06:51:29Z</dcterms:modified>
</cp:coreProperties>
</file>