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0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4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8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9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4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4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6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3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3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5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17E24-12D7-457B-8061-6D3F334C633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E6285-A99B-4C3D-8E99-899743A1A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9.03.2025&amp;date_to=19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995308"/>
              </p:ext>
            </p:extLst>
          </p:nvPr>
        </p:nvGraphicFramePr>
        <p:xfrm>
          <a:off x="1423287" y="747438"/>
          <a:ext cx="9493855" cy="4920600"/>
        </p:xfrm>
        <a:graphic>
          <a:graphicData uri="http://schemas.openxmlformats.org/drawingml/2006/table">
            <a:tbl>
              <a:tblPr/>
              <a:tblGrid>
                <a:gridCol w="1898771">
                  <a:extLst>
                    <a:ext uri="{9D8B030D-6E8A-4147-A177-3AD203B41FA5}">
                      <a16:colId xmlns:a16="http://schemas.microsoft.com/office/drawing/2014/main" val="455701576"/>
                    </a:ext>
                  </a:extLst>
                </a:gridCol>
                <a:gridCol w="3377376">
                  <a:extLst>
                    <a:ext uri="{9D8B030D-6E8A-4147-A177-3AD203B41FA5}">
                      <a16:colId xmlns:a16="http://schemas.microsoft.com/office/drawing/2014/main" val="4232214699"/>
                    </a:ext>
                  </a:extLst>
                </a:gridCol>
                <a:gridCol w="1122583">
                  <a:extLst>
                    <a:ext uri="{9D8B030D-6E8A-4147-A177-3AD203B41FA5}">
                      <a16:colId xmlns:a16="http://schemas.microsoft.com/office/drawing/2014/main" val="1490590370"/>
                    </a:ext>
                  </a:extLst>
                </a:gridCol>
                <a:gridCol w="1196354">
                  <a:extLst>
                    <a:ext uri="{9D8B030D-6E8A-4147-A177-3AD203B41FA5}">
                      <a16:colId xmlns:a16="http://schemas.microsoft.com/office/drawing/2014/main" val="2099241700"/>
                    </a:ext>
                  </a:extLst>
                </a:gridCol>
                <a:gridCol w="1898771">
                  <a:extLst>
                    <a:ext uri="{9D8B030D-6E8A-4147-A177-3AD203B41FA5}">
                      <a16:colId xmlns:a16="http://schemas.microsoft.com/office/drawing/2014/main" val="768775624"/>
                    </a:ext>
                  </a:extLst>
                </a:gridCol>
              </a:tblGrid>
              <a:tr h="1630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416832"/>
                  </a:ext>
                </a:extLst>
              </a:tr>
              <a:tr h="16300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19.03.2025 - 19.03.2025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260477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398836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211 373,15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857481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19 728,34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424535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222,57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32997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191 422,24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52269"/>
                  </a:ext>
                </a:extLst>
              </a:tr>
              <a:tr h="163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24389"/>
                  </a:ext>
                </a:extLst>
              </a:tr>
              <a:tr h="16300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104359"/>
                  </a:ext>
                </a:extLst>
              </a:tr>
              <a:tr h="16300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980356"/>
                  </a:ext>
                </a:extLst>
              </a:tr>
              <a:tr h="16300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19.03.2025 - 19.03.2025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203464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62955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69059"/>
                  </a:ext>
                </a:extLst>
              </a:tr>
              <a:tr h="16300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27141"/>
                  </a:ext>
                </a:extLst>
              </a:tr>
              <a:tr h="16300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19.03.2025 - 19.03.2025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32950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600124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63 814,11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074257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15 389,53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83953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222,57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962097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48 202,01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348984"/>
                  </a:ext>
                </a:extLst>
              </a:tr>
              <a:tr h="16300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013400"/>
                  </a:ext>
                </a:extLst>
              </a:tr>
              <a:tr h="16300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19.03.2025 - 19.03.2025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547492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55933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690604"/>
                  </a:ext>
                </a:extLst>
              </a:tr>
              <a:tr h="16300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875159"/>
                  </a:ext>
                </a:extLst>
              </a:tr>
              <a:tr h="16300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19.03.2025 - 19.03.2025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072542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070531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147 559,04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88580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4 338,81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436798"/>
                  </a:ext>
                </a:extLst>
              </a:tr>
              <a:tr h="1630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143 220,23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15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30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207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2025-03-20T07:20:37Z</dcterms:created>
  <dcterms:modified xsi:type="dcterms:W3CDTF">2025-03-20T07:23:51Z</dcterms:modified>
</cp:coreProperties>
</file>