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20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92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166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43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74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121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319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238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1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134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AF0EA0-44EF-4A06-8C94-045E6350C516}" type="datetimeFigureOut">
              <a:rPr lang="en-US" smtClean="0"/>
              <a:t>3/18/2025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76186D-E708-4058-9C1D-4FB60EB03F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8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7.03.2025&amp;date_to=17.03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784879"/>
              </p:ext>
            </p:extLst>
          </p:nvPr>
        </p:nvGraphicFramePr>
        <p:xfrm>
          <a:off x="1415331" y="858737"/>
          <a:ext cx="9477956" cy="5360299"/>
        </p:xfrm>
        <a:graphic>
          <a:graphicData uri="http://schemas.openxmlformats.org/drawingml/2006/table">
            <a:tbl>
              <a:tblPr/>
              <a:tblGrid>
                <a:gridCol w="1895591">
                  <a:extLst>
                    <a:ext uri="{9D8B030D-6E8A-4147-A177-3AD203B41FA5}">
                      <a16:colId xmlns:a16="http://schemas.microsoft.com/office/drawing/2014/main" val="2631122958"/>
                    </a:ext>
                  </a:extLst>
                </a:gridCol>
                <a:gridCol w="3238302">
                  <a:extLst>
                    <a:ext uri="{9D8B030D-6E8A-4147-A177-3AD203B41FA5}">
                      <a16:colId xmlns:a16="http://schemas.microsoft.com/office/drawing/2014/main" val="665486351"/>
                    </a:ext>
                  </a:extLst>
                </a:gridCol>
                <a:gridCol w="1308640">
                  <a:extLst>
                    <a:ext uri="{9D8B030D-6E8A-4147-A177-3AD203B41FA5}">
                      <a16:colId xmlns:a16="http://schemas.microsoft.com/office/drawing/2014/main" val="4026383554"/>
                    </a:ext>
                  </a:extLst>
                </a:gridCol>
                <a:gridCol w="1139832">
                  <a:extLst>
                    <a:ext uri="{9D8B030D-6E8A-4147-A177-3AD203B41FA5}">
                      <a16:colId xmlns:a16="http://schemas.microsoft.com/office/drawing/2014/main" val="2972537598"/>
                    </a:ext>
                  </a:extLst>
                </a:gridCol>
                <a:gridCol w="1895591">
                  <a:extLst>
                    <a:ext uri="{9D8B030D-6E8A-4147-A177-3AD203B41FA5}">
                      <a16:colId xmlns:a16="http://schemas.microsoft.com/office/drawing/2014/main" val="384365275"/>
                    </a:ext>
                  </a:extLst>
                </a:gridCol>
              </a:tblGrid>
              <a:tr h="1630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408666"/>
                  </a:ext>
                </a:extLst>
              </a:tr>
              <a:tr h="1630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 dirty="0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17.03.2025 - 17.03.2025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3516317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1592960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51 534,80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4183244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3 876,48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7297788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130068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46 758,32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951249"/>
                  </a:ext>
                </a:extLst>
              </a:tr>
              <a:tr h="16300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8885252"/>
                  </a:ext>
                </a:extLst>
              </a:tr>
              <a:tr h="163002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1373074"/>
                  </a:ext>
                </a:extLst>
              </a:tr>
              <a:tr h="163002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117098"/>
                  </a:ext>
                </a:extLst>
              </a:tr>
              <a:tr h="1630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17.03.2025 - 17.03.2025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8241989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6419676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1092252"/>
                  </a:ext>
                </a:extLst>
              </a:tr>
              <a:tr h="356502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754959"/>
                  </a:ext>
                </a:extLst>
              </a:tr>
              <a:tr h="163002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 </a:t>
                      </a:r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17.03.2025 - 17.03.2025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3824084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957265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32 514,80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8748206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876,48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204350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 разходи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4955947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30 738,32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6089992"/>
                  </a:ext>
                </a:extLst>
              </a:tr>
              <a:tr h="319894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1705368"/>
                  </a:ext>
                </a:extLst>
              </a:tr>
              <a:tr h="1630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17.03.2025 - 17.03.2025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7983359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47795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9174303"/>
                  </a:ext>
                </a:extLst>
              </a:tr>
              <a:tr h="25536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4612948"/>
                  </a:ext>
                </a:extLst>
              </a:tr>
              <a:tr h="163002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074********)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17.03.2025 - 17.03.2025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CF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1939955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5527810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19 020,00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3069532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3 000,00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74705"/>
                  </a:ext>
                </a:extLst>
              </a:tr>
              <a:tr h="16300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16 020,00 лв.</a:t>
                      </a: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6860" marR="26860" marT="13430" marB="1343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762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5926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206</Words>
  <Application>Microsoft Office PowerPoint</Application>
  <PresentationFormat>Widescreen</PresentationFormat>
  <Paragraphs>86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1</cp:revision>
  <dcterms:created xsi:type="dcterms:W3CDTF">2025-03-18T06:46:38Z</dcterms:created>
  <dcterms:modified xsi:type="dcterms:W3CDTF">2025-03-18T06:49:34Z</dcterms:modified>
</cp:coreProperties>
</file>