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80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9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9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2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08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8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61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764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9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C1901-1FAA-4DEE-A71B-AD2A54F51F5D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C6BD6-CD1F-4F3C-B728-8AB8BF284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4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4.03.2025&amp;date_to=14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075607"/>
              </p:ext>
            </p:extLst>
          </p:nvPr>
        </p:nvGraphicFramePr>
        <p:xfrm>
          <a:off x="1319918" y="985964"/>
          <a:ext cx="9430244" cy="4502520"/>
        </p:xfrm>
        <a:graphic>
          <a:graphicData uri="http://schemas.openxmlformats.org/drawingml/2006/table">
            <a:tbl>
              <a:tblPr/>
              <a:tblGrid>
                <a:gridCol w="1886049">
                  <a:extLst>
                    <a:ext uri="{9D8B030D-6E8A-4147-A177-3AD203B41FA5}">
                      <a16:colId xmlns:a16="http://schemas.microsoft.com/office/drawing/2014/main" val="672035973"/>
                    </a:ext>
                  </a:extLst>
                </a:gridCol>
                <a:gridCol w="2899558">
                  <a:extLst>
                    <a:ext uri="{9D8B030D-6E8A-4147-A177-3AD203B41FA5}">
                      <a16:colId xmlns:a16="http://schemas.microsoft.com/office/drawing/2014/main" val="1977196724"/>
                    </a:ext>
                  </a:extLst>
                </a:gridCol>
                <a:gridCol w="1239065">
                  <a:extLst>
                    <a:ext uri="{9D8B030D-6E8A-4147-A177-3AD203B41FA5}">
                      <a16:colId xmlns:a16="http://schemas.microsoft.com/office/drawing/2014/main" val="2574645854"/>
                    </a:ext>
                  </a:extLst>
                </a:gridCol>
                <a:gridCol w="1519523">
                  <a:extLst>
                    <a:ext uri="{9D8B030D-6E8A-4147-A177-3AD203B41FA5}">
                      <a16:colId xmlns:a16="http://schemas.microsoft.com/office/drawing/2014/main" val="544487268"/>
                    </a:ext>
                  </a:extLst>
                </a:gridCol>
                <a:gridCol w="1886049">
                  <a:extLst>
                    <a:ext uri="{9D8B030D-6E8A-4147-A177-3AD203B41FA5}">
                      <a16:colId xmlns:a16="http://schemas.microsoft.com/office/drawing/2014/main" val="830769601"/>
                    </a:ext>
                  </a:extLst>
                </a:gridCol>
              </a:tblGrid>
              <a:tr h="1622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63819"/>
                  </a:ext>
                </a:extLst>
              </a:tr>
              <a:tr h="1622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14.03.2025 - 14.03.2025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415481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732389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65 959,07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782650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13 824,83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8866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52 134,24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182064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393018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753491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714458"/>
                  </a:ext>
                </a:extLst>
              </a:tr>
              <a:tr h="1622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14.03.2025 - 14.03.2025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142116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268045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695956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125054"/>
                  </a:ext>
                </a:extLst>
              </a:tr>
              <a:tr h="16226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14.03.2025 - 14.03.2025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940336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928145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53 857,37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63932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1 723,13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823930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52 134,24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907921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169872"/>
                  </a:ext>
                </a:extLst>
              </a:tr>
              <a:tr h="16226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14.03.2025 - 14.03.2025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916768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078794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040372"/>
                  </a:ext>
                </a:extLst>
              </a:tr>
              <a:tr h="162265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73949"/>
                  </a:ext>
                </a:extLst>
              </a:tr>
              <a:tr h="16226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14.03.2025 - 14.03.2025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25295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068764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12 101,70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114709"/>
                  </a:ext>
                </a:extLst>
              </a:tr>
              <a:tr h="162265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12 101,70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112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79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175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2025-03-17T06:48:58Z</dcterms:created>
  <dcterms:modified xsi:type="dcterms:W3CDTF">2025-03-17T06:52:21Z</dcterms:modified>
</cp:coreProperties>
</file>