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6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4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3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4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5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9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7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7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00176-56FA-44AA-9C7B-483EEBA722A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04E3-BF35-43C7-ABB3-316AACE40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2.03.2025&amp;date_to=12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754016"/>
              </p:ext>
            </p:extLst>
          </p:nvPr>
        </p:nvGraphicFramePr>
        <p:xfrm>
          <a:off x="1383525" y="818994"/>
          <a:ext cx="9398445" cy="4878380"/>
        </p:xfrm>
        <a:graphic>
          <a:graphicData uri="http://schemas.openxmlformats.org/drawingml/2006/table">
            <a:tbl>
              <a:tblPr/>
              <a:tblGrid>
                <a:gridCol w="1879689">
                  <a:extLst>
                    <a:ext uri="{9D8B030D-6E8A-4147-A177-3AD203B41FA5}">
                      <a16:colId xmlns:a16="http://schemas.microsoft.com/office/drawing/2014/main" val="1494458883"/>
                    </a:ext>
                  </a:extLst>
                </a:gridCol>
                <a:gridCol w="3582859">
                  <a:extLst>
                    <a:ext uri="{9D8B030D-6E8A-4147-A177-3AD203B41FA5}">
                      <a16:colId xmlns:a16="http://schemas.microsoft.com/office/drawing/2014/main" val="1243678574"/>
                    </a:ext>
                  </a:extLst>
                </a:gridCol>
                <a:gridCol w="1057524">
                  <a:extLst>
                    <a:ext uri="{9D8B030D-6E8A-4147-A177-3AD203B41FA5}">
                      <a16:colId xmlns:a16="http://schemas.microsoft.com/office/drawing/2014/main" val="2493234380"/>
                    </a:ext>
                  </a:extLst>
                </a:gridCol>
                <a:gridCol w="998684">
                  <a:extLst>
                    <a:ext uri="{9D8B030D-6E8A-4147-A177-3AD203B41FA5}">
                      <a16:colId xmlns:a16="http://schemas.microsoft.com/office/drawing/2014/main" val="1459824585"/>
                    </a:ext>
                  </a:extLst>
                </a:gridCol>
                <a:gridCol w="1879689">
                  <a:extLst>
                    <a:ext uri="{9D8B030D-6E8A-4147-A177-3AD203B41FA5}">
                      <a16:colId xmlns:a16="http://schemas.microsoft.com/office/drawing/2014/main" val="3955640332"/>
                    </a:ext>
                  </a:extLst>
                </a:gridCol>
              </a:tblGrid>
              <a:tr h="1533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463240"/>
                  </a:ext>
                </a:extLst>
              </a:tr>
              <a:tr h="2270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12.03.2025 - 12.03.2025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424202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46967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4 085,22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394976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2 945,22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197276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1 140,00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81493"/>
                  </a:ext>
                </a:extLst>
              </a:tr>
              <a:tr h="1533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62698"/>
                  </a:ext>
                </a:extLst>
              </a:tr>
              <a:tr h="1533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89156"/>
                  </a:ext>
                </a:extLst>
              </a:tr>
              <a:tr h="1533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459801"/>
                  </a:ext>
                </a:extLst>
              </a:tr>
              <a:tr h="2270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12.03.2025 - 12.03.2025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40980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97782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01270"/>
                  </a:ext>
                </a:extLst>
              </a:tr>
              <a:tr h="1533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82893"/>
                  </a:ext>
                </a:extLst>
              </a:tr>
              <a:tr h="2270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12.03.2025 - 12.03.2025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896873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78421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1 178,60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342192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1 118,60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42058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133188"/>
                  </a:ext>
                </a:extLst>
              </a:tr>
              <a:tr h="1533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203236"/>
                  </a:ext>
                </a:extLst>
              </a:tr>
              <a:tr h="1533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12.03.2025 - 12.03.2025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70873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39692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674547"/>
                  </a:ext>
                </a:extLst>
              </a:tr>
              <a:tr h="15339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974073"/>
                  </a:ext>
                </a:extLst>
              </a:tr>
              <a:tr h="15339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12.03.2025 - 12.03.2025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186473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276130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2 906,62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25373"/>
                  </a:ext>
                </a:extLst>
              </a:tr>
              <a:tr h="153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1 826,62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59099"/>
                  </a:ext>
                </a:extLst>
              </a:tr>
              <a:tr h="22709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1 080,00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696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70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186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2025-03-13T06:59:01Z</dcterms:created>
  <dcterms:modified xsi:type="dcterms:W3CDTF">2025-03-13T07:01:42Z</dcterms:modified>
</cp:coreProperties>
</file>