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290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927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752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45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62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581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0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010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952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70361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65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9AAEE6-7852-458A-BC09-F63D0FD852FF}" type="datetimeFigureOut">
              <a:rPr lang="en-US" smtClean="0"/>
              <a:t>3/12/2025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7406B-19E1-40C4-9ECD-BC87009361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778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212.122.164.250/sebra/dwh/done_payments_old.jsp?bo_code=074*******&amp;date_from=11.03.2025&amp;date_to=11.03.2025&amp;execute=ye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951549"/>
              </p:ext>
            </p:extLst>
          </p:nvPr>
        </p:nvGraphicFramePr>
        <p:xfrm>
          <a:off x="1113185" y="818991"/>
          <a:ext cx="9923225" cy="4564043"/>
        </p:xfrm>
        <a:graphic>
          <a:graphicData uri="http://schemas.openxmlformats.org/drawingml/2006/table">
            <a:tbl>
              <a:tblPr/>
              <a:tblGrid>
                <a:gridCol w="1984645">
                  <a:extLst>
                    <a:ext uri="{9D8B030D-6E8A-4147-A177-3AD203B41FA5}">
                      <a16:colId xmlns:a16="http://schemas.microsoft.com/office/drawing/2014/main" val="1647488495"/>
                    </a:ext>
                  </a:extLst>
                </a:gridCol>
                <a:gridCol w="3326824">
                  <a:extLst>
                    <a:ext uri="{9D8B030D-6E8A-4147-A177-3AD203B41FA5}">
                      <a16:colId xmlns:a16="http://schemas.microsoft.com/office/drawing/2014/main" val="179445321"/>
                    </a:ext>
                  </a:extLst>
                </a:gridCol>
                <a:gridCol w="1272209">
                  <a:extLst>
                    <a:ext uri="{9D8B030D-6E8A-4147-A177-3AD203B41FA5}">
                      <a16:colId xmlns:a16="http://schemas.microsoft.com/office/drawing/2014/main" val="1851024098"/>
                    </a:ext>
                  </a:extLst>
                </a:gridCol>
                <a:gridCol w="1354902">
                  <a:extLst>
                    <a:ext uri="{9D8B030D-6E8A-4147-A177-3AD203B41FA5}">
                      <a16:colId xmlns:a16="http://schemas.microsoft.com/office/drawing/2014/main" val="3676676847"/>
                    </a:ext>
                  </a:extLst>
                </a:gridCol>
                <a:gridCol w="1984645">
                  <a:extLst>
                    <a:ext uri="{9D8B030D-6E8A-4147-A177-3AD203B41FA5}">
                      <a16:colId xmlns:a16="http://schemas.microsoft.com/office/drawing/2014/main" val="1966491252"/>
                    </a:ext>
                  </a:extLst>
                </a:gridCol>
              </a:tblGrid>
              <a:tr h="1737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789652"/>
                  </a:ext>
                </a:extLst>
              </a:tr>
              <a:tr h="2675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u="none" strike="noStrike" dirty="0">
                          <a:solidFill>
                            <a:srgbClr val="8B008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2"/>
                        </a:rPr>
                        <a:t>М-во на иновациите и растежа ( 074******* 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11.03.2025 - 11.03.2025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2921782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0254608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68 437,81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374117"/>
                  </a:ext>
                </a:extLst>
              </a:tr>
              <a:tr h="191677">
                <a:tc>
                  <a:txBody>
                    <a:bodyPr/>
                    <a:lstStyle/>
                    <a:p>
                      <a:pPr algn="l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68 437,81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95139814"/>
                  </a:ext>
                </a:extLst>
              </a:tr>
              <a:tr h="1737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5799743"/>
                  </a:ext>
                </a:extLst>
              </a:tr>
              <a:tr h="173790">
                <a:tc gridSpan="5"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1670841"/>
                  </a:ext>
                </a:extLst>
              </a:tr>
              <a:tr h="173790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4416732"/>
                  </a:ext>
                </a:extLst>
              </a:tr>
              <a:tr h="2675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11.03.2025 - 11.03.2025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40699488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581307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6690602"/>
                  </a:ext>
                </a:extLst>
              </a:tr>
              <a:tr h="17379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9494675"/>
                  </a:ext>
                </a:extLst>
              </a:tr>
              <a:tr h="267589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11.03.2025 - 11.03.2025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5852779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9897462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4883933"/>
                  </a:ext>
                </a:extLst>
              </a:tr>
              <a:tr h="17379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3655718"/>
                  </a:ext>
                </a:extLst>
              </a:tr>
              <a:tr h="17379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11.03.2025 - 11.03.2025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9684238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9227418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68233534"/>
                  </a:ext>
                </a:extLst>
              </a:tr>
              <a:tr h="173790">
                <a:tc gridSpan="5">
                  <a:txBody>
                    <a:bodyPr/>
                    <a:lstStyle/>
                    <a:p>
                      <a:pPr algn="ctr"/>
                      <a:endParaRPr lang="en-US" sz="900" b="1" dirty="0">
                        <a:solidFill>
                          <a:srgbClr val="4B0082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8606194"/>
                  </a:ext>
                </a:extLst>
              </a:tr>
              <a:tr h="173790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ИАНМСП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</a:t>
                      </a:r>
                      <a:r>
                        <a:rPr lang="en-US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******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11.03.2025 - 11.03.2025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4F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22170566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38128"/>
                  </a:ext>
                </a:extLst>
              </a:tr>
              <a:tr h="173790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68 437,81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60741474"/>
                  </a:ext>
                </a:extLst>
              </a:tr>
              <a:tr h="267589">
                <a:tc>
                  <a:txBody>
                    <a:bodyPr/>
                    <a:lstStyle/>
                    <a:p>
                      <a:pPr algn="l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9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68 437,81 лв.</a:t>
                      </a: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2232" marR="32232" marT="16116" marB="1611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0138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334842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142</Words>
  <Application>Microsoft Office PowerPoint</Application>
  <PresentationFormat>Widescreen</PresentationFormat>
  <Paragraphs>62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1</cp:revision>
  <dcterms:created xsi:type="dcterms:W3CDTF">2025-03-12T09:13:47Z</dcterms:created>
  <dcterms:modified xsi:type="dcterms:W3CDTF">2025-03-12T09:16:27Z</dcterms:modified>
</cp:coreProperties>
</file>