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AAEE6-7852-458A-BC09-F63D0FD852FF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406B-19E1-40C4-9ECD-BC8700936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290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AAEE6-7852-458A-BC09-F63D0FD852FF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406B-19E1-40C4-9ECD-BC8700936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292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AAEE6-7852-458A-BC09-F63D0FD852FF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406B-19E1-40C4-9ECD-BC8700936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52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AAEE6-7852-458A-BC09-F63D0FD852FF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406B-19E1-40C4-9ECD-BC8700936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454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AAEE6-7852-458A-BC09-F63D0FD852FF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406B-19E1-40C4-9ECD-BC8700936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762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AAEE6-7852-458A-BC09-F63D0FD852FF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406B-19E1-40C4-9ECD-BC8700936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58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AAEE6-7852-458A-BC09-F63D0FD852FF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406B-19E1-40C4-9ECD-BC8700936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480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AAEE6-7852-458A-BC09-F63D0FD852FF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406B-19E1-40C4-9ECD-BC8700936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010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AAEE6-7852-458A-BC09-F63D0FD852FF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406B-19E1-40C4-9ECD-BC8700936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952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AAEE6-7852-458A-BC09-F63D0FD852FF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406B-19E1-40C4-9ECD-BC8700936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036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AAEE6-7852-458A-BC09-F63D0FD852FF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406B-19E1-40C4-9ECD-BC8700936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065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AAEE6-7852-458A-BC09-F63D0FD852FF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7406B-19E1-40C4-9ECD-BC8700936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778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1.03.2025&amp;date_to=11.03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951549"/>
              </p:ext>
            </p:extLst>
          </p:nvPr>
        </p:nvGraphicFramePr>
        <p:xfrm>
          <a:off x="1113185" y="818991"/>
          <a:ext cx="9923225" cy="4564043"/>
        </p:xfrm>
        <a:graphic>
          <a:graphicData uri="http://schemas.openxmlformats.org/drawingml/2006/table">
            <a:tbl>
              <a:tblPr/>
              <a:tblGrid>
                <a:gridCol w="1984645">
                  <a:extLst>
                    <a:ext uri="{9D8B030D-6E8A-4147-A177-3AD203B41FA5}">
                      <a16:colId xmlns:a16="http://schemas.microsoft.com/office/drawing/2014/main" val="1647488495"/>
                    </a:ext>
                  </a:extLst>
                </a:gridCol>
                <a:gridCol w="3326824">
                  <a:extLst>
                    <a:ext uri="{9D8B030D-6E8A-4147-A177-3AD203B41FA5}">
                      <a16:colId xmlns:a16="http://schemas.microsoft.com/office/drawing/2014/main" val="179445321"/>
                    </a:ext>
                  </a:extLst>
                </a:gridCol>
                <a:gridCol w="1272209">
                  <a:extLst>
                    <a:ext uri="{9D8B030D-6E8A-4147-A177-3AD203B41FA5}">
                      <a16:colId xmlns:a16="http://schemas.microsoft.com/office/drawing/2014/main" val="1851024098"/>
                    </a:ext>
                  </a:extLst>
                </a:gridCol>
                <a:gridCol w="1354902">
                  <a:extLst>
                    <a:ext uri="{9D8B030D-6E8A-4147-A177-3AD203B41FA5}">
                      <a16:colId xmlns:a16="http://schemas.microsoft.com/office/drawing/2014/main" val="3676676847"/>
                    </a:ext>
                  </a:extLst>
                </a:gridCol>
                <a:gridCol w="1984645">
                  <a:extLst>
                    <a:ext uri="{9D8B030D-6E8A-4147-A177-3AD203B41FA5}">
                      <a16:colId xmlns:a16="http://schemas.microsoft.com/office/drawing/2014/main" val="1966491252"/>
                    </a:ext>
                  </a:extLst>
                </a:gridCol>
              </a:tblGrid>
              <a:tr h="17379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89652"/>
                  </a:ext>
                </a:extLst>
              </a:tr>
              <a:tr h="26758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11.03.2025 - 11.03.2025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2921782"/>
                  </a:ext>
                </a:extLst>
              </a:tr>
              <a:tr h="173790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254608"/>
                  </a:ext>
                </a:extLst>
              </a:tr>
              <a:tr h="17379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68 437,81 лв.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374117"/>
                  </a:ext>
                </a:extLst>
              </a:tr>
              <a:tr h="19167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68 437,81 лв.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139814"/>
                  </a:ext>
                </a:extLst>
              </a:tr>
              <a:tr h="17379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5799743"/>
                  </a:ext>
                </a:extLst>
              </a:tr>
              <a:tr h="17379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1670841"/>
                  </a:ext>
                </a:extLst>
              </a:tr>
              <a:tr h="17379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4416732"/>
                  </a:ext>
                </a:extLst>
              </a:tr>
              <a:tr h="26758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11.03.2025 - 11.03.2025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0699488"/>
                  </a:ext>
                </a:extLst>
              </a:tr>
              <a:tr h="17379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581307"/>
                  </a:ext>
                </a:extLst>
              </a:tr>
              <a:tr h="17379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690602"/>
                  </a:ext>
                </a:extLst>
              </a:tr>
              <a:tr h="173790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9494675"/>
                  </a:ext>
                </a:extLst>
              </a:tr>
              <a:tr h="26758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11.03.2025 - 11.03.2025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852779"/>
                  </a:ext>
                </a:extLst>
              </a:tr>
              <a:tr h="17379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897462"/>
                  </a:ext>
                </a:extLst>
              </a:tr>
              <a:tr h="17379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883933"/>
                  </a:ext>
                </a:extLst>
              </a:tr>
              <a:tr h="173790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655718"/>
                  </a:ext>
                </a:extLst>
              </a:tr>
              <a:tr h="173790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11.03.2025 - 11.03.2025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684238"/>
                  </a:ext>
                </a:extLst>
              </a:tr>
              <a:tr h="17379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227418"/>
                  </a:ext>
                </a:extLst>
              </a:tr>
              <a:tr h="17379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233534"/>
                  </a:ext>
                </a:extLst>
              </a:tr>
              <a:tr h="173790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606194"/>
                  </a:ext>
                </a:extLst>
              </a:tr>
              <a:tr h="173790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11.03.2025 - 11.03.2025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170566"/>
                  </a:ext>
                </a:extLst>
              </a:tr>
              <a:tr h="17379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038128"/>
                  </a:ext>
                </a:extLst>
              </a:tr>
              <a:tr h="17379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68 437,81 лв.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741474"/>
                  </a:ext>
                </a:extLst>
              </a:tr>
              <a:tr h="26758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68 437,81 лв.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013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3484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142</Words>
  <Application>Microsoft Office PowerPoint</Application>
  <PresentationFormat>Widescreen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2025-03-12T09:13:47Z</dcterms:created>
  <dcterms:modified xsi:type="dcterms:W3CDTF">2025-03-12T09:16:27Z</dcterms:modified>
</cp:coreProperties>
</file>