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8FCF-7C4D-441F-9297-FE3859AE157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A09F-4F15-4307-B058-F65E8082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6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8FCF-7C4D-441F-9297-FE3859AE157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A09F-4F15-4307-B058-F65E8082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6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8FCF-7C4D-441F-9297-FE3859AE157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A09F-4F15-4307-B058-F65E8082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94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8FCF-7C4D-441F-9297-FE3859AE157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A09F-4F15-4307-B058-F65E8082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2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8FCF-7C4D-441F-9297-FE3859AE157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A09F-4F15-4307-B058-F65E8082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73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8FCF-7C4D-441F-9297-FE3859AE157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A09F-4F15-4307-B058-F65E8082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7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8FCF-7C4D-441F-9297-FE3859AE157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A09F-4F15-4307-B058-F65E8082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3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8FCF-7C4D-441F-9297-FE3859AE157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A09F-4F15-4307-B058-F65E8082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7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8FCF-7C4D-441F-9297-FE3859AE157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A09F-4F15-4307-B058-F65E8082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87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8FCF-7C4D-441F-9297-FE3859AE157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A09F-4F15-4307-B058-F65E8082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1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8FCF-7C4D-441F-9297-FE3859AE157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A09F-4F15-4307-B058-F65E8082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A8FCF-7C4D-441F-9297-FE3859AE157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7A09F-4F15-4307-B058-F65E80829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3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0.03.2025&amp;date_to=10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714563"/>
              </p:ext>
            </p:extLst>
          </p:nvPr>
        </p:nvGraphicFramePr>
        <p:xfrm>
          <a:off x="1335819" y="826950"/>
          <a:ext cx="9485905" cy="4945821"/>
        </p:xfrm>
        <a:graphic>
          <a:graphicData uri="http://schemas.openxmlformats.org/drawingml/2006/table">
            <a:tbl>
              <a:tblPr/>
              <a:tblGrid>
                <a:gridCol w="1897181">
                  <a:extLst>
                    <a:ext uri="{9D8B030D-6E8A-4147-A177-3AD203B41FA5}">
                      <a16:colId xmlns:a16="http://schemas.microsoft.com/office/drawing/2014/main" val="1181511398"/>
                    </a:ext>
                  </a:extLst>
                </a:gridCol>
                <a:gridCol w="1897181">
                  <a:extLst>
                    <a:ext uri="{9D8B030D-6E8A-4147-A177-3AD203B41FA5}">
                      <a16:colId xmlns:a16="http://schemas.microsoft.com/office/drawing/2014/main" val="922556822"/>
                    </a:ext>
                  </a:extLst>
                </a:gridCol>
                <a:gridCol w="1897181">
                  <a:extLst>
                    <a:ext uri="{9D8B030D-6E8A-4147-A177-3AD203B41FA5}">
                      <a16:colId xmlns:a16="http://schemas.microsoft.com/office/drawing/2014/main" val="1653824747"/>
                    </a:ext>
                  </a:extLst>
                </a:gridCol>
                <a:gridCol w="788770">
                  <a:extLst>
                    <a:ext uri="{9D8B030D-6E8A-4147-A177-3AD203B41FA5}">
                      <a16:colId xmlns:a16="http://schemas.microsoft.com/office/drawing/2014/main" val="1427337305"/>
                    </a:ext>
                  </a:extLst>
                </a:gridCol>
                <a:gridCol w="1108411">
                  <a:extLst>
                    <a:ext uri="{9D8B030D-6E8A-4147-A177-3AD203B41FA5}">
                      <a16:colId xmlns:a16="http://schemas.microsoft.com/office/drawing/2014/main" val="1868945927"/>
                    </a:ext>
                  </a:extLst>
                </a:gridCol>
                <a:gridCol w="1897181">
                  <a:extLst>
                    <a:ext uri="{9D8B030D-6E8A-4147-A177-3AD203B41FA5}">
                      <a16:colId xmlns:a16="http://schemas.microsoft.com/office/drawing/2014/main" val="3037427581"/>
                    </a:ext>
                  </a:extLst>
                </a:gridCol>
              </a:tblGrid>
              <a:tr h="117241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701295"/>
                  </a:ext>
                </a:extLst>
              </a:tr>
              <a:tr h="207055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10.03.2025 - 10.03.2025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287048"/>
                  </a:ext>
                </a:extLst>
              </a:tr>
              <a:tr h="11724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243019"/>
                  </a:ext>
                </a:extLst>
              </a:tr>
              <a:tr h="11724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65 716,42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330158"/>
                  </a:ext>
                </a:extLst>
              </a:tr>
              <a:tr h="26579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47 205,00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683595"/>
                  </a:ext>
                </a:extLst>
              </a:tr>
              <a:tr h="11724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14 089,72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242910"/>
                  </a:ext>
                </a:extLst>
              </a:tr>
              <a:tr h="18148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4 421,70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909734"/>
                  </a:ext>
                </a:extLst>
              </a:tr>
              <a:tr h="117241">
                <a:tc gridSpan="6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625043"/>
                  </a:ext>
                </a:extLst>
              </a:tr>
              <a:tr h="117241">
                <a:tc gridSpan="6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573683"/>
                  </a:ext>
                </a:extLst>
              </a:tr>
              <a:tr h="117241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725698"/>
                  </a:ext>
                </a:extLst>
              </a:tr>
              <a:tr h="207055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10.03.2025 - 10.03.2025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767415"/>
                  </a:ext>
                </a:extLst>
              </a:tr>
              <a:tr h="11724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162429"/>
                  </a:ext>
                </a:extLst>
              </a:tr>
              <a:tr h="11724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002241"/>
                  </a:ext>
                </a:extLst>
              </a:tr>
              <a:tr h="117241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995592"/>
                  </a:ext>
                </a:extLst>
              </a:tr>
              <a:tr h="207055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10.03.2025 - 10.03.2025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692921"/>
                  </a:ext>
                </a:extLst>
              </a:tr>
              <a:tr h="17895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061617"/>
                  </a:ext>
                </a:extLst>
              </a:tr>
              <a:tr h="11724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65 716,42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32075"/>
                  </a:ext>
                </a:extLst>
              </a:tr>
              <a:tr h="2927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47 205,00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197341"/>
                  </a:ext>
                </a:extLst>
              </a:tr>
              <a:tr h="11724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14 089,72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136433"/>
                  </a:ext>
                </a:extLst>
              </a:tr>
              <a:tr h="14487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4 421,70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997875"/>
                  </a:ext>
                </a:extLst>
              </a:tr>
              <a:tr h="117241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577303"/>
                  </a:ext>
                </a:extLst>
              </a:tr>
              <a:tr h="11724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10.03.2025 - 10.03.2025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779505"/>
                  </a:ext>
                </a:extLst>
              </a:tr>
              <a:tr h="11724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095757"/>
                  </a:ext>
                </a:extLst>
              </a:tr>
              <a:tr h="11724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163016"/>
                  </a:ext>
                </a:extLst>
              </a:tr>
              <a:tr h="117241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747194"/>
                  </a:ext>
                </a:extLst>
              </a:tr>
              <a:tr h="11724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10.03.2025 - 10.03.2025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174803"/>
                  </a:ext>
                </a:extLst>
              </a:tr>
              <a:tr h="11724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073551"/>
                  </a:ext>
                </a:extLst>
              </a:tr>
              <a:tr h="11724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53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779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203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2025-03-11T06:31:25Z</dcterms:created>
  <dcterms:modified xsi:type="dcterms:W3CDTF">2025-03-11T06:34:02Z</dcterms:modified>
</cp:coreProperties>
</file>