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4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3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9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5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6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7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9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0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2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1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9830-7806-4613-86D8-F826A960B132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F4E79-5162-4F39-B203-8168FC6E6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6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6.03.2025&amp;date_to=06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721462"/>
              </p:ext>
            </p:extLst>
          </p:nvPr>
        </p:nvGraphicFramePr>
        <p:xfrm>
          <a:off x="1375576" y="978009"/>
          <a:ext cx="9557466" cy="4616200"/>
        </p:xfrm>
        <a:graphic>
          <a:graphicData uri="http://schemas.openxmlformats.org/drawingml/2006/table">
            <a:tbl>
              <a:tblPr/>
              <a:tblGrid>
                <a:gridCol w="1911493">
                  <a:extLst>
                    <a:ext uri="{9D8B030D-6E8A-4147-A177-3AD203B41FA5}">
                      <a16:colId xmlns:a16="http://schemas.microsoft.com/office/drawing/2014/main" val="1276872608"/>
                    </a:ext>
                  </a:extLst>
                </a:gridCol>
                <a:gridCol w="3557994">
                  <a:extLst>
                    <a:ext uri="{9D8B030D-6E8A-4147-A177-3AD203B41FA5}">
                      <a16:colId xmlns:a16="http://schemas.microsoft.com/office/drawing/2014/main" val="3967825878"/>
                    </a:ext>
                  </a:extLst>
                </a:gridCol>
                <a:gridCol w="1139140">
                  <a:extLst>
                    <a:ext uri="{9D8B030D-6E8A-4147-A177-3AD203B41FA5}">
                      <a16:colId xmlns:a16="http://schemas.microsoft.com/office/drawing/2014/main" val="3053270130"/>
                    </a:ext>
                  </a:extLst>
                </a:gridCol>
                <a:gridCol w="1037346">
                  <a:extLst>
                    <a:ext uri="{9D8B030D-6E8A-4147-A177-3AD203B41FA5}">
                      <a16:colId xmlns:a16="http://schemas.microsoft.com/office/drawing/2014/main" val="2504511266"/>
                    </a:ext>
                  </a:extLst>
                </a:gridCol>
                <a:gridCol w="1911493">
                  <a:extLst>
                    <a:ext uri="{9D8B030D-6E8A-4147-A177-3AD203B41FA5}">
                      <a16:colId xmlns:a16="http://schemas.microsoft.com/office/drawing/2014/main" val="2171527294"/>
                    </a:ext>
                  </a:extLst>
                </a:gridCol>
              </a:tblGrid>
              <a:tr h="1632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811269"/>
                  </a:ext>
                </a:extLst>
              </a:tr>
              <a:tr h="23231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06.03.2025 - 06.03.2025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269093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73049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104 654,73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188572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1 654,73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334783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103 000,00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880050"/>
                  </a:ext>
                </a:extLst>
              </a:tr>
              <a:tr h="1632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426887"/>
                  </a:ext>
                </a:extLst>
              </a:tr>
              <a:tr h="1632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39288"/>
                  </a:ext>
                </a:extLst>
              </a:tr>
              <a:tr h="1632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785802"/>
                  </a:ext>
                </a:extLst>
              </a:tr>
              <a:tr h="23231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06.03.2025 - 06.03.2025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49333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02157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710298"/>
                  </a:ext>
                </a:extLst>
              </a:tr>
              <a:tr h="1632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370614"/>
                  </a:ext>
                </a:extLst>
              </a:tr>
              <a:tr h="23231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06.03.2025 - 06.03.2025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65163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317626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9001"/>
                  </a:ext>
                </a:extLst>
              </a:tr>
              <a:tr h="1632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971435"/>
                  </a:ext>
                </a:extLst>
              </a:tr>
              <a:tr h="1632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06.03.2025 - 06.03.2025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441807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984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58908"/>
                  </a:ext>
                </a:extLst>
              </a:tr>
              <a:tr h="1632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263100"/>
                  </a:ext>
                </a:extLst>
              </a:tr>
              <a:tr h="1632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06.03.2025 - 06.03.2025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407162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56899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104 654,73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53527"/>
                  </a:ext>
                </a:extLst>
              </a:tr>
              <a:tr h="1632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1 654,73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877939"/>
                  </a:ext>
                </a:extLst>
              </a:tr>
              <a:tr h="23231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103 000,00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183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415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160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2025-03-07T14:00:07Z</dcterms:created>
  <dcterms:modified xsi:type="dcterms:W3CDTF">2025-03-07T14:03:11Z</dcterms:modified>
</cp:coreProperties>
</file>