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3867-8B3F-4230-BA5B-C562FCAD018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D25-BACD-45C6-9B64-E23324376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11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3867-8B3F-4230-BA5B-C562FCAD018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D25-BACD-45C6-9B64-E23324376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2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3867-8B3F-4230-BA5B-C562FCAD018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D25-BACD-45C6-9B64-E23324376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8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3867-8B3F-4230-BA5B-C562FCAD018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D25-BACD-45C6-9B64-E23324376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3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3867-8B3F-4230-BA5B-C562FCAD018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D25-BACD-45C6-9B64-E23324376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1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3867-8B3F-4230-BA5B-C562FCAD018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D25-BACD-45C6-9B64-E23324376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1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3867-8B3F-4230-BA5B-C562FCAD018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D25-BACD-45C6-9B64-E23324376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6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3867-8B3F-4230-BA5B-C562FCAD018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D25-BACD-45C6-9B64-E23324376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3867-8B3F-4230-BA5B-C562FCAD018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D25-BACD-45C6-9B64-E23324376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8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3867-8B3F-4230-BA5B-C562FCAD018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D25-BACD-45C6-9B64-E23324376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7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3867-8B3F-4230-BA5B-C562FCAD018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EDD25-BACD-45C6-9B64-E23324376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4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33867-8B3F-4230-BA5B-C562FCAD0185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EDD25-BACD-45C6-9B64-E23324376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4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7.02.2025&amp;date_to=27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980439"/>
              </p:ext>
            </p:extLst>
          </p:nvPr>
        </p:nvGraphicFramePr>
        <p:xfrm>
          <a:off x="1097283" y="548635"/>
          <a:ext cx="9835760" cy="5693181"/>
        </p:xfrm>
        <a:graphic>
          <a:graphicData uri="http://schemas.openxmlformats.org/drawingml/2006/table">
            <a:tbl>
              <a:tblPr/>
              <a:tblGrid>
                <a:gridCol w="1967152">
                  <a:extLst>
                    <a:ext uri="{9D8B030D-6E8A-4147-A177-3AD203B41FA5}">
                      <a16:colId xmlns:a16="http://schemas.microsoft.com/office/drawing/2014/main" val="1784471277"/>
                    </a:ext>
                  </a:extLst>
                </a:gridCol>
                <a:gridCol w="3934304">
                  <a:extLst>
                    <a:ext uri="{9D8B030D-6E8A-4147-A177-3AD203B41FA5}">
                      <a16:colId xmlns:a16="http://schemas.microsoft.com/office/drawing/2014/main" val="1169993897"/>
                    </a:ext>
                  </a:extLst>
                </a:gridCol>
                <a:gridCol w="650416">
                  <a:extLst>
                    <a:ext uri="{9D8B030D-6E8A-4147-A177-3AD203B41FA5}">
                      <a16:colId xmlns:a16="http://schemas.microsoft.com/office/drawing/2014/main" val="2834250387"/>
                    </a:ext>
                  </a:extLst>
                </a:gridCol>
                <a:gridCol w="1316736">
                  <a:extLst>
                    <a:ext uri="{9D8B030D-6E8A-4147-A177-3AD203B41FA5}">
                      <a16:colId xmlns:a16="http://schemas.microsoft.com/office/drawing/2014/main" val="2362718979"/>
                    </a:ext>
                  </a:extLst>
                </a:gridCol>
                <a:gridCol w="1967152">
                  <a:extLst>
                    <a:ext uri="{9D8B030D-6E8A-4147-A177-3AD203B41FA5}">
                      <a16:colId xmlns:a16="http://schemas.microsoft.com/office/drawing/2014/main" val="1679170612"/>
                    </a:ext>
                  </a:extLst>
                </a:gridCol>
              </a:tblGrid>
              <a:tr h="1114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913510"/>
                  </a:ext>
                </a:extLst>
              </a:tr>
              <a:tr h="19504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27.02.2025 - 27.02.2025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029095"/>
                  </a:ext>
                </a:extLst>
              </a:tr>
              <a:tr h="1114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383143"/>
                  </a:ext>
                </a:extLst>
              </a:tr>
              <a:tr h="11145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38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102 161,00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183930"/>
                  </a:ext>
                </a:extLst>
              </a:tr>
              <a:tr h="25916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47 506,52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46017"/>
                  </a:ext>
                </a:extLst>
              </a:tr>
              <a:tr h="11145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16 084,91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135048"/>
                  </a:ext>
                </a:extLst>
              </a:tr>
              <a:tr h="8289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38 569,57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550299"/>
                  </a:ext>
                </a:extLst>
              </a:tr>
              <a:tr h="111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956381"/>
                  </a:ext>
                </a:extLst>
              </a:tr>
              <a:tr h="111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118914"/>
                  </a:ext>
                </a:extLst>
              </a:tr>
              <a:tr h="1114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446656"/>
                  </a:ext>
                </a:extLst>
              </a:tr>
              <a:tr h="19504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27.02.2025 - 27.02.2025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915260"/>
                  </a:ext>
                </a:extLst>
              </a:tr>
              <a:tr h="1114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858491"/>
                  </a:ext>
                </a:extLst>
              </a:tr>
              <a:tr h="11145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70883"/>
                  </a:ext>
                </a:extLst>
              </a:tr>
              <a:tr h="11145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052360"/>
                  </a:ext>
                </a:extLst>
              </a:tr>
              <a:tr h="19504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27.02.2025 - 27.02.2025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891311"/>
                  </a:ext>
                </a:extLst>
              </a:tr>
              <a:tr h="1114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948386"/>
                  </a:ext>
                </a:extLst>
              </a:tr>
              <a:tr h="11145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3 059,07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657028"/>
                  </a:ext>
                </a:extLst>
              </a:tr>
              <a:tr h="11145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1 489,67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933393"/>
                  </a:ext>
                </a:extLst>
              </a:tr>
              <a:tr h="19504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1 569,40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58239"/>
                  </a:ext>
                </a:extLst>
              </a:tr>
              <a:tr h="111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721258"/>
                  </a:ext>
                </a:extLst>
              </a:tr>
              <a:tr h="1114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6835"/>
                  </a:ext>
                </a:extLst>
              </a:tr>
              <a:tr h="11145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991741"/>
                  </a:ext>
                </a:extLst>
              </a:tr>
              <a:tr h="11145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27.02.2025 - 27.02.2025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612794"/>
                  </a:ext>
                </a:extLst>
              </a:tr>
              <a:tr h="1114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805719"/>
                  </a:ext>
                </a:extLst>
              </a:tr>
              <a:tr h="11145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55 465,08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225123"/>
                  </a:ext>
                </a:extLst>
              </a:tr>
              <a:tr h="2821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47 506,52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768149"/>
                  </a:ext>
                </a:extLst>
              </a:tr>
              <a:tr h="11145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7 958,56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048237"/>
                  </a:ext>
                </a:extLst>
              </a:tr>
              <a:tr h="11145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787827"/>
                  </a:ext>
                </a:extLst>
              </a:tr>
              <a:tr h="11145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27.02.2025 - 27.02.2025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299183"/>
                  </a:ext>
                </a:extLst>
              </a:tr>
              <a:tr h="11145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71613"/>
                  </a:ext>
                </a:extLst>
              </a:tr>
              <a:tr h="11145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43 636,85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896925"/>
                  </a:ext>
                </a:extLst>
              </a:tr>
              <a:tr h="11145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6 636,68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0797"/>
                  </a:ext>
                </a:extLst>
              </a:tr>
              <a:tr h="19504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37 000,17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175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893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248</Words>
  <Application>Microsoft Office PowerPoint</Application>
  <PresentationFormat>Widescreen</PresentationFormat>
  <Paragraphs>92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2025-02-28T06:21:01Z</dcterms:created>
  <dcterms:modified xsi:type="dcterms:W3CDTF">2025-02-28T06:23:32Z</dcterms:modified>
</cp:coreProperties>
</file>