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29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63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7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99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6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8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2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9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274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4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19423-1993-4766-A82B-496EAEB74600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76C72-8669-4B31-B065-B3FF7C205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50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6.02.2025&amp;date_to=26.02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837718"/>
              </p:ext>
            </p:extLst>
          </p:nvPr>
        </p:nvGraphicFramePr>
        <p:xfrm>
          <a:off x="1447136" y="782873"/>
          <a:ext cx="9597225" cy="4894357"/>
        </p:xfrm>
        <a:graphic>
          <a:graphicData uri="http://schemas.openxmlformats.org/drawingml/2006/table">
            <a:tbl>
              <a:tblPr/>
              <a:tblGrid>
                <a:gridCol w="1919445">
                  <a:extLst>
                    <a:ext uri="{9D8B030D-6E8A-4147-A177-3AD203B41FA5}">
                      <a16:colId xmlns:a16="http://schemas.microsoft.com/office/drawing/2014/main" val="2304850171"/>
                    </a:ext>
                  </a:extLst>
                </a:gridCol>
                <a:gridCol w="4045333">
                  <a:extLst>
                    <a:ext uri="{9D8B030D-6E8A-4147-A177-3AD203B41FA5}">
                      <a16:colId xmlns:a16="http://schemas.microsoft.com/office/drawing/2014/main" val="1159458320"/>
                    </a:ext>
                  </a:extLst>
                </a:gridCol>
                <a:gridCol w="850985">
                  <a:extLst>
                    <a:ext uri="{9D8B030D-6E8A-4147-A177-3AD203B41FA5}">
                      <a16:colId xmlns:a16="http://schemas.microsoft.com/office/drawing/2014/main" val="2621433680"/>
                    </a:ext>
                  </a:extLst>
                </a:gridCol>
                <a:gridCol w="862017">
                  <a:extLst>
                    <a:ext uri="{9D8B030D-6E8A-4147-A177-3AD203B41FA5}">
                      <a16:colId xmlns:a16="http://schemas.microsoft.com/office/drawing/2014/main" val="889900532"/>
                    </a:ext>
                  </a:extLst>
                </a:gridCol>
                <a:gridCol w="1919445">
                  <a:extLst>
                    <a:ext uri="{9D8B030D-6E8A-4147-A177-3AD203B41FA5}">
                      <a16:colId xmlns:a16="http://schemas.microsoft.com/office/drawing/2014/main" val="3091832118"/>
                    </a:ext>
                  </a:extLst>
                </a:gridCol>
              </a:tblGrid>
              <a:tr h="1677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30415"/>
                  </a:ext>
                </a:extLst>
              </a:tr>
              <a:tr h="23379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26.02.2025 - 26.02.2025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472279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969953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404 227,94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605249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400 767,94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212712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3 460,00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714164"/>
                  </a:ext>
                </a:extLst>
              </a:tr>
              <a:tr h="1677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086633"/>
                  </a:ext>
                </a:extLst>
              </a:tr>
              <a:tr h="16771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269090"/>
                  </a:ext>
                </a:extLst>
              </a:tr>
              <a:tr h="1677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48815"/>
                  </a:ext>
                </a:extLst>
              </a:tr>
              <a:tr h="23379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26.02.2025 - 26.02.2025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942127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190137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234464"/>
                  </a:ext>
                </a:extLst>
              </a:tr>
              <a:tr h="16771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840379"/>
                  </a:ext>
                </a:extLst>
              </a:tr>
              <a:tr h="23379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26.02.2025 - 26.02.2025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990255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57389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840,79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187037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380,79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396719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460,00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886479"/>
                  </a:ext>
                </a:extLst>
              </a:tr>
              <a:tr h="16771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388694"/>
                  </a:ext>
                </a:extLst>
              </a:tr>
              <a:tr h="16771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26.02.2025 - 26.02.2025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3706084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305337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388870"/>
                  </a:ext>
                </a:extLst>
              </a:tr>
              <a:tr h="167719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78255"/>
                  </a:ext>
                </a:extLst>
              </a:tr>
              <a:tr h="16771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26.02.2025 - 26.02.2025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A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679157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092369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403 387,15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589125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400 387,15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47406"/>
                  </a:ext>
                </a:extLst>
              </a:tr>
              <a:tr h="167719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3 000,00 лв.</a:t>
                      </a: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255" marR="28255" marT="14128" marB="141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837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421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183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2025-02-27T06:41:56Z</dcterms:created>
  <dcterms:modified xsi:type="dcterms:W3CDTF">2025-02-27T06:45:34Z</dcterms:modified>
</cp:coreProperties>
</file>