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2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80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0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6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2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4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3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5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1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6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CECF7-0F6D-4308-BE59-59137ED6FC9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371AD-542B-4D96-8C5E-4F7D68A50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8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5.02.2025&amp;date_to=25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696964"/>
              </p:ext>
            </p:extLst>
          </p:nvPr>
        </p:nvGraphicFramePr>
        <p:xfrm>
          <a:off x="1375576" y="787175"/>
          <a:ext cx="9454100" cy="5556764"/>
        </p:xfrm>
        <a:graphic>
          <a:graphicData uri="http://schemas.openxmlformats.org/drawingml/2006/table">
            <a:tbl>
              <a:tblPr/>
              <a:tblGrid>
                <a:gridCol w="1890820">
                  <a:extLst>
                    <a:ext uri="{9D8B030D-6E8A-4147-A177-3AD203B41FA5}">
                      <a16:colId xmlns:a16="http://schemas.microsoft.com/office/drawing/2014/main" val="2841672086"/>
                    </a:ext>
                  </a:extLst>
                </a:gridCol>
                <a:gridCol w="3781641">
                  <a:extLst>
                    <a:ext uri="{9D8B030D-6E8A-4147-A177-3AD203B41FA5}">
                      <a16:colId xmlns:a16="http://schemas.microsoft.com/office/drawing/2014/main" val="2446103629"/>
                    </a:ext>
                  </a:extLst>
                </a:gridCol>
                <a:gridCol w="846777">
                  <a:extLst>
                    <a:ext uri="{9D8B030D-6E8A-4147-A177-3AD203B41FA5}">
                      <a16:colId xmlns:a16="http://schemas.microsoft.com/office/drawing/2014/main" val="743232054"/>
                    </a:ext>
                  </a:extLst>
                </a:gridCol>
                <a:gridCol w="1044042">
                  <a:extLst>
                    <a:ext uri="{9D8B030D-6E8A-4147-A177-3AD203B41FA5}">
                      <a16:colId xmlns:a16="http://schemas.microsoft.com/office/drawing/2014/main" val="65014539"/>
                    </a:ext>
                  </a:extLst>
                </a:gridCol>
                <a:gridCol w="1890820">
                  <a:extLst>
                    <a:ext uri="{9D8B030D-6E8A-4147-A177-3AD203B41FA5}">
                      <a16:colId xmlns:a16="http://schemas.microsoft.com/office/drawing/2014/main" val="4150237393"/>
                    </a:ext>
                  </a:extLst>
                </a:gridCol>
              </a:tblGrid>
              <a:tr h="1485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723104"/>
                  </a:ext>
                </a:extLst>
              </a:tr>
              <a:tr h="1485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25.02.2025 - 25.02.2025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48262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14883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150 919,64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75820"/>
                  </a:ext>
                </a:extLst>
              </a:tr>
              <a:tr h="27961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132 093,30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263198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3 850,33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124923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13 416,00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618821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1 560,01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740702"/>
                  </a:ext>
                </a:extLst>
              </a:tr>
              <a:tr h="1485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936311"/>
                  </a:ext>
                </a:extLst>
              </a:tr>
              <a:tr h="1485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81023"/>
                  </a:ext>
                </a:extLst>
              </a:tr>
              <a:tr h="1485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178061"/>
                  </a:ext>
                </a:extLst>
              </a:tr>
              <a:tr h="1485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25.02.2025 - 25.02.2025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063779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65935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742103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112390"/>
                  </a:ext>
                </a:extLst>
              </a:tr>
              <a:tr h="1485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19353"/>
                  </a:ext>
                </a:extLst>
              </a:tr>
              <a:tr h="1485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97221"/>
                  </a:ext>
                </a:extLst>
              </a:tr>
              <a:tr h="1485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278405"/>
                  </a:ext>
                </a:extLst>
              </a:tr>
              <a:tr h="1485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25.02.2025 - 25.02.2025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994531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339628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15 285,45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51211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309,44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103018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13 416,00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284093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1 560,01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402654"/>
                  </a:ext>
                </a:extLst>
              </a:tr>
              <a:tr h="1485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269161"/>
                  </a:ext>
                </a:extLst>
              </a:tr>
              <a:tr h="1485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25.02.2025 - 25.02.2025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253134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615857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53809"/>
                  </a:ext>
                </a:extLst>
              </a:tr>
              <a:tr h="1485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711209"/>
                  </a:ext>
                </a:extLst>
              </a:tr>
              <a:tr h="1485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25.02.2025 - 25.02.2025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018423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512072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135 634,19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873341"/>
                  </a:ext>
                </a:extLst>
              </a:tr>
              <a:tr h="2796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132 093,30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8361"/>
                  </a:ext>
                </a:extLst>
              </a:tr>
              <a:tr h="1485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3 540,89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045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391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286</Words>
  <Application>Microsoft Office PowerPoint</Application>
  <PresentationFormat>Widescreen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2025-02-26T06:59:28Z</dcterms:created>
  <dcterms:modified xsi:type="dcterms:W3CDTF">2025-02-26T07:03:02Z</dcterms:modified>
</cp:coreProperties>
</file>