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B00A0-5B5C-4A74-B6F3-2D514C103AA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86A21-B292-4E86-88DC-BF6E7499C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02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B00A0-5B5C-4A74-B6F3-2D514C103AA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86A21-B292-4E86-88DC-BF6E7499C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674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B00A0-5B5C-4A74-B6F3-2D514C103AA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86A21-B292-4E86-88DC-BF6E7499C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434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B00A0-5B5C-4A74-B6F3-2D514C103AA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86A21-B292-4E86-88DC-BF6E7499C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119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B00A0-5B5C-4A74-B6F3-2D514C103AA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86A21-B292-4E86-88DC-BF6E7499C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492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B00A0-5B5C-4A74-B6F3-2D514C103AA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86A21-B292-4E86-88DC-BF6E7499C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123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B00A0-5B5C-4A74-B6F3-2D514C103AA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86A21-B292-4E86-88DC-BF6E7499C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273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B00A0-5B5C-4A74-B6F3-2D514C103AA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86A21-B292-4E86-88DC-BF6E7499C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492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B00A0-5B5C-4A74-B6F3-2D514C103AA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86A21-B292-4E86-88DC-BF6E7499C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584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B00A0-5B5C-4A74-B6F3-2D514C103AA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86A21-B292-4E86-88DC-BF6E7499C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577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B00A0-5B5C-4A74-B6F3-2D514C103AA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86A21-B292-4E86-88DC-BF6E7499C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063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B00A0-5B5C-4A74-B6F3-2D514C103AA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86A21-B292-4E86-88DC-BF6E7499C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94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24.02.2025&amp;date_to=24.02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23687"/>
              </p:ext>
            </p:extLst>
          </p:nvPr>
        </p:nvGraphicFramePr>
        <p:xfrm>
          <a:off x="1455090" y="898509"/>
          <a:ext cx="9318928" cy="4807116"/>
        </p:xfrm>
        <a:graphic>
          <a:graphicData uri="http://schemas.openxmlformats.org/drawingml/2006/table">
            <a:tbl>
              <a:tblPr/>
              <a:tblGrid>
                <a:gridCol w="1863785">
                  <a:extLst>
                    <a:ext uri="{9D8B030D-6E8A-4147-A177-3AD203B41FA5}">
                      <a16:colId xmlns:a16="http://schemas.microsoft.com/office/drawing/2014/main" val="760198149"/>
                    </a:ext>
                  </a:extLst>
                </a:gridCol>
                <a:gridCol w="3446015">
                  <a:extLst>
                    <a:ext uri="{9D8B030D-6E8A-4147-A177-3AD203B41FA5}">
                      <a16:colId xmlns:a16="http://schemas.microsoft.com/office/drawing/2014/main" val="376554599"/>
                    </a:ext>
                  </a:extLst>
                </a:gridCol>
                <a:gridCol w="1109397">
                  <a:extLst>
                    <a:ext uri="{9D8B030D-6E8A-4147-A177-3AD203B41FA5}">
                      <a16:colId xmlns:a16="http://schemas.microsoft.com/office/drawing/2014/main" val="3644624302"/>
                    </a:ext>
                  </a:extLst>
                </a:gridCol>
                <a:gridCol w="1035946">
                  <a:extLst>
                    <a:ext uri="{9D8B030D-6E8A-4147-A177-3AD203B41FA5}">
                      <a16:colId xmlns:a16="http://schemas.microsoft.com/office/drawing/2014/main" val="491643087"/>
                    </a:ext>
                  </a:extLst>
                </a:gridCol>
                <a:gridCol w="1863785">
                  <a:extLst>
                    <a:ext uri="{9D8B030D-6E8A-4147-A177-3AD203B41FA5}">
                      <a16:colId xmlns:a16="http://schemas.microsoft.com/office/drawing/2014/main" val="2802245544"/>
                    </a:ext>
                  </a:extLst>
                </a:gridCol>
              </a:tblGrid>
              <a:tr h="14731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308335"/>
                  </a:ext>
                </a:extLst>
              </a:tr>
              <a:tr h="20592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24.02.2025 - 24.02.2025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7083012"/>
                  </a:ext>
                </a:extLst>
              </a:tr>
              <a:tr h="147317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138895"/>
                  </a:ext>
                </a:extLst>
              </a:tr>
              <a:tr h="14731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33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129 086,50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306827"/>
                  </a:ext>
                </a:extLst>
              </a:tr>
              <a:tr h="14731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1 223,00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851942"/>
                  </a:ext>
                </a:extLst>
              </a:tr>
              <a:tr h="14731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986,69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859312"/>
                  </a:ext>
                </a:extLst>
              </a:tr>
              <a:tr h="14731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26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126 876,81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599701"/>
                  </a:ext>
                </a:extLst>
              </a:tr>
              <a:tr h="14731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4221709"/>
                  </a:ext>
                </a:extLst>
              </a:tr>
              <a:tr h="14731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472739"/>
                  </a:ext>
                </a:extLst>
              </a:tr>
              <a:tr h="14731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3378235"/>
                  </a:ext>
                </a:extLst>
              </a:tr>
              <a:tr h="20592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24.02.2025 - 24.02.2025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79471"/>
                  </a:ext>
                </a:extLst>
              </a:tr>
              <a:tr h="14731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588422"/>
                  </a:ext>
                </a:extLst>
              </a:tr>
              <a:tr h="14731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537663"/>
                  </a:ext>
                </a:extLst>
              </a:tr>
              <a:tr h="147317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426990"/>
                  </a:ext>
                </a:extLst>
              </a:tr>
              <a:tr h="20592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24.02.2025 - 24.02.2025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487714"/>
                  </a:ext>
                </a:extLst>
              </a:tr>
              <a:tr h="14731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918245"/>
                  </a:ext>
                </a:extLst>
              </a:tr>
              <a:tr h="14731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33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129 086,50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759331"/>
                  </a:ext>
                </a:extLst>
              </a:tr>
              <a:tr h="14731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1 223,00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843885"/>
                  </a:ext>
                </a:extLst>
              </a:tr>
              <a:tr h="14731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986,69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9911"/>
                  </a:ext>
                </a:extLst>
              </a:tr>
              <a:tr h="20592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26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126 876,81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972003"/>
                  </a:ext>
                </a:extLst>
              </a:tr>
              <a:tr h="147317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0675194"/>
                  </a:ext>
                </a:extLst>
              </a:tr>
              <a:tr h="14731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24.02.2025 - 24.02.2025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3277601"/>
                  </a:ext>
                </a:extLst>
              </a:tr>
              <a:tr h="14731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068291"/>
                  </a:ext>
                </a:extLst>
              </a:tr>
              <a:tr h="14731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822792"/>
                  </a:ext>
                </a:extLst>
              </a:tr>
              <a:tr h="147317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8604323"/>
                  </a:ext>
                </a:extLst>
              </a:tr>
              <a:tr h="14731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24.02.2025 - 24.02.2025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698977"/>
                  </a:ext>
                </a:extLst>
              </a:tr>
              <a:tr h="14731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685449"/>
                  </a:ext>
                </a:extLst>
              </a:tr>
              <a:tr h="14731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784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477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181</Words>
  <Application>Microsoft Office PowerPoint</Application>
  <PresentationFormat>Widescreen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2</cp:revision>
  <dcterms:created xsi:type="dcterms:W3CDTF">2025-02-25T06:48:09Z</dcterms:created>
  <dcterms:modified xsi:type="dcterms:W3CDTF">2025-02-25T06:55:34Z</dcterms:modified>
</cp:coreProperties>
</file>