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1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8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9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25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0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8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9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8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4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7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26103-0B5C-404C-81DE-46335A3AFBF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24FB2-6990-4770-82DB-13BE0D3EAA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4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0.02.2025&amp;date_to=20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952896"/>
              </p:ext>
            </p:extLst>
          </p:nvPr>
        </p:nvGraphicFramePr>
        <p:xfrm>
          <a:off x="1463040" y="652005"/>
          <a:ext cx="9326879" cy="5048400"/>
        </p:xfrm>
        <a:graphic>
          <a:graphicData uri="http://schemas.openxmlformats.org/drawingml/2006/table">
            <a:tbl>
              <a:tblPr/>
              <a:tblGrid>
                <a:gridCol w="1865376">
                  <a:extLst>
                    <a:ext uri="{9D8B030D-6E8A-4147-A177-3AD203B41FA5}">
                      <a16:colId xmlns:a16="http://schemas.microsoft.com/office/drawing/2014/main" val="2899446057"/>
                    </a:ext>
                  </a:extLst>
                </a:gridCol>
                <a:gridCol w="3520569">
                  <a:extLst>
                    <a:ext uri="{9D8B030D-6E8A-4147-A177-3AD203B41FA5}">
                      <a16:colId xmlns:a16="http://schemas.microsoft.com/office/drawing/2014/main" val="4002012992"/>
                    </a:ext>
                  </a:extLst>
                </a:gridCol>
                <a:gridCol w="1043188">
                  <a:extLst>
                    <a:ext uri="{9D8B030D-6E8A-4147-A177-3AD203B41FA5}">
                      <a16:colId xmlns:a16="http://schemas.microsoft.com/office/drawing/2014/main" val="3849422555"/>
                    </a:ext>
                  </a:extLst>
                </a:gridCol>
                <a:gridCol w="1032370">
                  <a:extLst>
                    <a:ext uri="{9D8B030D-6E8A-4147-A177-3AD203B41FA5}">
                      <a16:colId xmlns:a16="http://schemas.microsoft.com/office/drawing/2014/main" val="2416768968"/>
                    </a:ext>
                  </a:extLst>
                </a:gridCol>
                <a:gridCol w="1865376">
                  <a:extLst>
                    <a:ext uri="{9D8B030D-6E8A-4147-A177-3AD203B41FA5}">
                      <a16:colId xmlns:a16="http://schemas.microsoft.com/office/drawing/2014/main" val="2895427325"/>
                    </a:ext>
                  </a:extLst>
                </a:gridCol>
              </a:tblGrid>
              <a:tr h="1451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596912"/>
                  </a:ext>
                </a:extLst>
              </a:tr>
              <a:tr h="1451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20.02.2025 - 20.02.2025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574365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86643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16 018,68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678460"/>
                  </a:ext>
                </a:extLst>
              </a:tr>
              <a:tr h="2703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372030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3 334,09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695403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10 996,32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895540"/>
                  </a:ext>
                </a:extLst>
              </a:tr>
              <a:tr h="1451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11179"/>
                  </a:ext>
                </a:extLst>
              </a:tr>
              <a:tr h="1451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581723"/>
                  </a:ext>
                </a:extLst>
              </a:tr>
              <a:tr h="1451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143116"/>
                  </a:ext>
                </a:extLst>
              </a:tr>
              <a:tr h="1451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20.02.2025 - 20.02.2025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823599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450230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747182"/>
                  </a:ext>
                </a:extLst>
              </a:tr>
              <a:tr h="1451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732014"/>
                  </a:ext>
                </a:extLst>
              </a:tr>
              <a:tr h="14518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20.02.2025 - 20.02.2025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865996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12735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3 755,79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788503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1 945,79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03173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1 810,00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21091"/>
                  </a:ext>
                </a:extLst>
              </a:tr>
              <a:tr h="1451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568018"/>
                  </a:ext>
                </a:extLst>
              </a:tr>
              <a:tr h="1451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20.02.2025 - 20.02.2025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389602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90301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1 388,30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974200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1 388,30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355851"/>
                  </a:ext>
                </a:extLst>
              </a:tr>
              <a:tr h="14518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236377"/>
                  </a:ext>
                </a:extLst>
              </a:tr>
              <a:tr h="1451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20.02.2025 - 20.02.2025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906009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696016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10 874,59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69664"/>
                  </a:ext>
                </a:extLst>
              </a:tr>
              <a:tr h="2703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1 688,27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370362"/>
                  </a:ext>
                </a:extLst>
              </a:tr>
              <a:tr h="14518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9 186,32 лв.</a:t>
                      </a: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976" marR="21976" marT="10988" marB="109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74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187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238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2025-02-21T06:43:18Z</dcterms:created>
  <dcterms:modified xsi:type="dcterms:W3CDTF">2025-02-21T06:46:48Z</dcterms:modified>
</cp:coreProperties>
</file>