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DA6-862B-4EAA-9FCD-5F023ADF382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A4C-EFB9-4FBE-BF0E-0D8CF724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4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DA6-862B-4EAA-9FCD-5F023ADF382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A4C-EFB9-4FBE-BF0E-0D8CF724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06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DA6-862B-4EAA-9FCD-5F023ADF382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A4C-EFB9-4FBE-BF0E-0D8CF724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37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DA6-862B-4EAA-9FCD-5F023ADF382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A4C-EFB9-4FBE-BF0E-0D8CF724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659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DA6-862B-4EAA-9FCD-5F023ADF382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A4C-EFB9-4FBE-BF0E-0D8CF724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5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DA6-862B-4EAA-9FCD-5F023ADF382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A4C-EFB9-4FBE-BF0E-0D8CF724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59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DA6-862B-4EAA-9FCD-5F023ADF382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A4C-EFB9-4FBE-BF0E-0D8CF724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77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DA6-862B-4EAA-9FCD-5F023ADF382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A4C-EFB9-4FBE-BF0E-0D8CF724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254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DA6-862B-4EAA-9FCD-5F023ADF382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A4C-EFB9-4FBE-BF0E-0D8CF724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67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DA6-862B-4EAA-9FCD-5F023ADF382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A4C-EFB9-4FBE-BF0E-0D8CF724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4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DA6-862B-4EAA-9FCD-5F023ADF382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A4C-EFB9-4FBE-BF0E-0D8CF724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9ADA6-862B-4EAA-9FCD-5F023ADF382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9CA4C-EFB9-4FBE-BF0E-0D8CF724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42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9.02.2025&amp;date_to=19.02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858509"/>
              </p:ext>
            </p:extLst>
          </p:nvPr>
        </p:nvGraphicFramePr>
        <p:xfrm>
          <a:off x="1415333" y="834892"/>
          <a:ext cx="9477954" cy="4819056"/>
        </p:xfrm>
        <a:graphic>
          <a:graphicData uri="http://schemas.openxmlformats.org/drawingml/2006/table">
            <a:tbl>
              <a:tblPr/>
              <a:tblGrid>
                <a:gridCol w="1895591">
                  <a:extLst>
                    <a:ext uri="{9D8B030D-6E8A-4147-A177-3AD203B41FA5}">
                      <a16:colId xmlns:a16="http://schemas.microsoft.com/office/drawing/2014/main" val="3905894937"/>
                    </a:ext>
                  </a:extLst>
                </a:gridCol>
                <a:gridCol w="3310824">
                  <a:extLst>
                    <a:ext uri="{9D8B030D-6E8A-4147-A177-3AD203B41FA5}">
                      <a16:colId xmlns:a16="http://schemas.microsoft.com/office/drawing/2014/main" val="234701750"/>
                    </a:ext>
                  </a:extLst>
                </a:gridCol>
                <a:gridCol w="1322505">
                  <a:extLst>
                    <a:ext uri="{9D8B030D-6E8A-4147-A177-3AD203B41FA5}">
                      <a16:colId xmlns:a16="http://schemas.microsoft.com/office/drawing/2014/main" val="1129662658"/>
                    </a:ext>
                  </a:extLst>
                </a:gridCol>
                <a:gridCol w="1053443">
                  <a:extLst>
                    <a:ext uri="{9D8B030D-6E8A-4147-A177-3AD203B41FA5}">
                      <a16:colId xmlns:a16="http://schemas.microsoft.com/office/drawing/2014/main" val="513008381"/>
                    </a:ext>
                  </a:extLst>
                </a:gridCol>
                <a:gridCol w="1895591">
                  <a:extLst>
                    <a:ext uri="{9D8B030D-6E8A-4147-A177-3AD203B41FA5}">
                      <a16:colId xmlns:a16="http://schemas.microsoft.com/office/drawing/2014/main" val="1204488270"/>
                    </a:ext>
                  </a:extLst>
                </a:gridCol>
              </a:tblGrid>
              <a:tr h="1419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524791"/>
                  </a:ext>
                </a:extLst>
              </a:tr>
              <a:tr h="15228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19.02.2025 - 19.02.2025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448283"/>
                  </a:ext>
                </a:extLst>
              </a:tr>
              <a:tr h="14199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162647"/>
                  </a:ext>
                </a:extLst>
              </a:tr>
              <a:tr h="14199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2 009,50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04056"/>
                  </a:ext>
                </a:extLst>
              </a:tr>
              <a:tr h="26198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1 939,50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011412"/>
                  </a:ext>
                </a:extLst>
              </a:tr>
              <a:tr h="14199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70,00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288369"/>
                  </a:ext>
                </a:extLst>
              </a:tr>
              <a:tr h="14199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718625"/>
                  </a:ext>
                </a:extLst>
              </a:tr>
              <a:tr h="14199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512118"/>
                  </a:ext>
                </a:extLst>
              </a:tr>
              <a:tr h="1419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43645"/>
                  </a:ext>
                </a:extLst>
              </a:tr>
              <a:tr h="15228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19.02.2025 - 19.02.2025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165378"/>
                  </a:ext>
                </a:extLst>
              </a:tr>
              <a:tr h="14199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070652"/>
                  </a:ext>
                </a:extLst>
              </a:tr>
              <a:tr h="14199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398466"/>
                  </a:ext>
                </a:extLst>
              </a:tr>
              <a:tr h="14199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783217"/>
                  </a:ext>
                </a:extLst>
              </a:tr>
              <a:tr h="14199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543861"/>
                  </a:ext>
                </a:extLst>
              </a:tr>
              <a:tr h="14199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558978"/>
                  </a:ext>
                </a:extLst>
              </a:tr>
              <a:tr h="15228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19.02.2025 - 19.02.2025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12457"/>
                  </a:ext>
                </a:extLst>
              </a:tr>
              <a:tr h="14199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941071"/>
                  </a:ext>
                </a:extLst>
              </a:tr>
              <a:tr h="14199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122609"/>
                  </a:ext>
                </a:extLst>
              </a:tr>
              <a:tr h="14199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49633"/>
                  </a:ext>
                </a:extLst>
              </a:tr>
              <a:tr h="14199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19.02.2025 - 19.02.2025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189238"/>
                  </a:ext>
                </a:extLst>
              </a:tr>
              <a:tr h="14199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827228"/>
                  </a:ext>
                </a:extLst>
              </a:tr>
              <a:tr h="14199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94749"/>
                  </a:ext>
                </a:extLst>
              </a:tr>
              <a:tr h="14199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848876"/>
                  </a:ext>
                </a:extLst>
              </a:tr>
              <a:tr h="14199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19.02.2025 - 19.02.2025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196336"/>
                  </a:ext>
                </a:extLst>
              </a:tr>
              <a:tr h="14199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22050"/>
                  </a:ext>
                </a:extLst>
              </a:tr>
              <a:tr h="1419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2 009,50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68670"/>
                  </a:ext>
                </a:extLst>
              </a:tr>
              <a:tr h="27720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1 939,50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110659"/>
                  </a:ext>
                </a:extLst>
              </a:tr>
              <a:tr h="1419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70,00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941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845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179</Words>
  <Application>Microsoft Office PowerPoint</Application>
  <PresentationFormat>Widescreen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2025-02-20T06:22:09Z</dcterms:created>
  <dcterms:modified xsi:type="dcterms:W3CDTF">2025-02-20T06:25:51Z</dcterms:modified>
</cp:coreProperties>
</file>