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03B-F858-4F69-A511-DF13623196E0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D0D5-0D0C-477E-AF9F-564F902AB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71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03B-F858-4F69-A511-DF13623196E0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D0D5-0D0C-477E-AF9F-564F902AB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95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03B-F858-4F69-A511-DF13623196E0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D0D5-0D0C-477E-AF9F-564F902AB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36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03B-F858-4F69-A511-DF13623196E0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D0D5-0D0C-477E-AF9F-564F902AB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3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03B-F858-4F69-A511-DF13623196E0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D0D5-0D0C-477E-AF9F-564F902AB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46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03B-F858-4F69-A511-DF13623196E0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D0D5-0D0C-477E-AF9F-564F902AB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03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03B-F858-4F69-A511-DF13623196E0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D0D5-0D0C-477E-AF9F-564F902AB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81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03B-F858-4F69-A511-DF13623196E0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D0D5-0D0C-477E-AF9F-564F902AB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76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03B-F858-4F69-A511-DF13623196E0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D0D5-0D0C-477E-AF9F-564F902AB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03B-F858-4F69-A511-DF13623196E0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D0D5-0D0C-477E-AF9F-564F902AB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1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B03B-F858-4F69-A511-DF13623196E0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D0D5-0D0C-477E-AF9F-564F902AB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09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3B03B-F858-4F69-A511-DF13623196E0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2D0D5-0D0C-477E-AF9F-564F902AB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3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8.02.2025&amp;date_to=18.02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222386"/>
              </p:ext>
            </p:extLst>
          </p:nvPr>
        </p:nvGraphicFramePr>
        <p:xfrm>
          <a:off x="1288113" y="842851"/>
          <a:ext cx="9525660" cy="4973555"/>
        </p:xfrm>
        <a:graphic>
          <a:graphicData uri="http://schemas.openxmlformats.org/drawingml/2006/table">
            <a:tbl>
              <a:tblPr/>
              <a:tblGrid>
                <a:gridCol w="1905132">
                  <a:extLst>
                    <a:ext uri="{9D8B030D-6E8A-4147-A177-3AD203B41FA5}">
                      <a16:colId xmlns:a16="http://schemas.microsoft.com/office/drawing/2014/main" val="3975528635"/>
                    </a:ext>
                  </a:extLst>
                </a:gridCol>
                <a:gridCol w="3621023">
                  <a:extLst>
                    <a:ext uri="{9D8B030D-6E8A-4147-A177-3AD203B41FA5}">
                      <a16:colId xmlns:a16="http://schemas.microsoft.com/office/drawing/2014/main" val="2473090385"/>
                    </a:ext>
                  </a:extLst>
                </a:gridCol>
                <a:gridCol w="1073426">
                  <a:extLst>
                    <a:ext uri="{9D8B030D-6E8A-4147-A177-3AD203B41FA5}">
                      <a16:colId xmlns:a16="http://schemas.microsoft.com/office/drawing/2014/main" val="1926378773"/>
                    </a:ext>
                  </a:extLst>
                </a:gridCol>
                <a:gridCol w="1020947">
                  <a:extLst>
                    <a:ext uri="{9D8B030D-6E8A-4147-A177-3AD203B41FA5}">
                      <a16:colId xmlns:a16="http://schemas.microsoft.com/office/drawing/2014/main" val="3234183343"/>
                    </a:ext>
                  </a:extLst>
                </a:gridCol>
                <a:gridCol w="1905132">
                  <a:extLst>
                    <a:ext uri="{9D8B030D-6E8A-4147-A177-3AD203B41FA5}">
                      <a16:colId xmlns:a16="http://schemas.microsoft.com/office/drawing/2014/main" val="1274980356"/>
                    </a:ext>
                  </a:extLst>
                </a:gridCol>
              </a:tblGrid>
              <a:tr h="14927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966343"/>
                  </a:ext>
                </a:extLst>
              </a:tr>
              <a:tr h="26128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18.02.2025 - 18.02.2025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17218"/>
                  </a:ext>
                </a:extLst>
              </a:tr>
              <a:tr h="14927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088237"/>
                  </a:ext>
                </a:extLst>
              </a:tr>
              <a:tr h="14927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17 924,12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458760"/>
                  </a:ext>
                </a:extLst>
              </a:tr>
              <a:tr h="14927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336,58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674949"/>
                  </a:ext>
                </a:extLst>
              </a:tr>
              <a:tr h="11792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17 587,54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658146"/>
                  </a:ext>
                </a:extLst>
              </a:tr>
              <a:tr h="149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590980"/>
                  </a:ext>
                </a:extLst>
              </a:tr>
              <a:tr h="149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163582"/>
                  </a:ext>
                </a:extLst>
              </a:tr>
              <a:tr h="14927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648776"/>
                  </a:ext>
                </a:extLst>
              </a:tr>
              <a:tr h="26128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18.02.2025 - 18.02.2025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639893"/>
                  </a:ext>
                </a:extLst>
              </a:tr>
              <a:tr h="14927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365644"/>
                  </a:ext>
                </a:extLst>
              </a:tr>
              <a:tr h="14927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376302"/>
                  </a:ext>
                </a:extLst>
              </a:tr>
              <a:tr h="14927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937128"/>
                  </a:ext>
                </a:extLst>
              </a:tr>
              <a:tr h="26128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18.02.2025 - 18.02.2025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111633"/>
                  </a:ext>
                </a:extLst>
              </a:tr>
              <a:tr h="14927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14626"/>
                  </a:ext>
                </a:extLst>
              </a:tr>
              <a:tr h="14927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17 924,12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673076"/>
                  </a:ext>
                </a:extLst>
              </a:tr>
              <a:tr h="14927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336,58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918456"/>
                  </a:ext>
                </a:extLst>
              </a:tr>
              <a:tr h="16174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17 587,54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693959"/>
                  </a:ext>
                </a:extLst>
              </a:tr>
              <a:tr h="1492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410461"/>
                  </a:ext>
                </a:extLst>
              </a:tr>
              <a:tr h="149278">
                <a:tc gridSpan="5">
                  <a:txBody>
                    <a:bodyPr/>
                    <a:lstStyle/>
                    <a:p>
                      <a:pPr algn="ctr"/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404569"/>
                  </a:ext>
                </a:extLst>
              </a:tr>
              <a:tr h="14927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19546"/>
                  </a:ext>
                </a:extLst>
              </a:tr>
              <a:tr h="14927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18.02.2025 - 18.02.2025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628168"/>
                  </a:ext>
                </a:extLst>
              </a:tr>
              <a:tr h="14927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814747"/>
                  </a:ext>
                </a:extLst>
              </a:tr>
              <a:tr h="14927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897386"/>
                  </a:ext>
                </a:extLst>
              </a:tr>
              <a:tr h="14927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84446"/>
                  </a:ext>
                </a:extLst>
              </a:tr>
              <a:tr h="14927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18.02.2025 - 18.02.2025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59329"/>
                  </a:ext>
                </a:extLst>
              </a:tr>
              <a:tr h="14927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404930"/>
                  </a:ext>
                </a:extLst>
              </a:tr>
              <a:tr h="14927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402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117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161</Words>
  <Application>Microsoft Office PowerPoint</Application>
  <PresentationFormat>Widescreen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2025-02-19T08:26:57Z</dcterms:created>
  <dcterms:modified xsi:type="dcterms:W3CDTF">2025-02-19T08:30:03Z</dcterms:modified>
</cp:coreProperties>
</file>