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46D0-C6FB-40CA-959B-13799AB4288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B047-FC9D-480C-95D2-EB081BDCE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82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46D0-C6FB-40CA-959B-13799AB4288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B047-FC9D-480C-95D2-EB081BDCE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7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46D0-C6FB-40CA-959B-13799AB4288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B047-FC9D-480C-95D2-EB081BDCE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97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46D0-C6FB-40CA-959B-13799AB4288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B047-FC9D-480C-95D2-EB081BDCE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6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46D0-C6FB-40CA-959B-13799AB4288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B047-FC9D-480C-95D2-EB081BDCE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3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46D0-C6FB-40CA-959B-13799AB4288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B047-FC9D-480C-95D2-EB081BDCE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6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46D0-C6FB-40CA-959B-13799AB4288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B047-FC9D-480C-95D2-EB081BDCE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0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46D0-C6FB-40CA-959B-13799AB4288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B047-FC9D-480C-95D2-EB081BDCE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99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46D0-C6FB-40CA-959B-13799AB4288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B047-FC9D-480C-95D2-EB081BDCE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63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46D0-C6FB-40CA-959B-13799AB4288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B047-FC9D-480C-95D2-EB081BDCE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6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46D0-C6FB-40CA-959B-13799AB4288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B047-FC9D-480C-95D2-EB081BDCE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7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146D0-C6FB-40CA-959B-13799AB4288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2B047-FC9D-480C-95D2-EB081BDCE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09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7.02.2025&amp;date_to=17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015347"/>
              </p:ext>
            </p:extLst>
          </p:nvPr>
        </p:nvGraphicFramePr>
        <p:xfrm>
          <a:off x="1415331" y="811031"/>
          <a:ext cx="9334834" cy="4776300"/>
        </p:xfrm>
        <a:graphic>
          <a:graphicData uri="http://schemas.openxmlformats.org/drawingml/2006/table">
            <a:tbl>
              <a:tblPr/>
              <a:tblGrid>
                <a:gridCol w="1866967">
                  <a:extLst>
                    <a:ext uri="{9D8B030D-6E8A-4147-A177-3AD203B41FA5}">
                      <a16:colId xmlns:a16="http://schemas.microsoft.com/office/drawing/2014/main" val="3951293606"/>
                    </a:ext>
                  </a:extLst>
                </a:gridCol>
                <a:gridCol w="3212739">
                  <a:extLst>
                    <a:ext uri="{9D8B030D-6E8A-4147-A177-3AD203B41FA5}">
                      <a16:colId xmlns:a16="http://schemas.microsoft.com/office/drawing/2014/main" val="2652310294"/>
                    </a:ext>
                  </a:extLst>
                </a:gridCol>
                <a:gridCol w="1408004">
                  <a:extLst>
                    <a:ext uri="{9D8B030D-6E8A-4147-A177-3AD203B41FA5}">
                      <a16:colId xmlns:a16="http://schemas.microsoft.com/office/drawing/2014/main" val="2058487654"/>
                    </a:ext>
                  </a:extLst>
                </a:gridCol>
                <a:gridCol w="980157">
                  <a:extLst>
                    <a:ext uri="{9D8B030D-6E8A-4147-A177-3AD203B41FA5}">
                      <a16:colId xmlns:a16="http://schemas.microsoft.com/office/drawing/2014/main" val="1857594525"/>
                    </a:ext>
                  </a:extLst>
                </a:gridCol>
                <a:gridCol w="1866967">
                  <a:extLst>
                    <a:ext uri="{9D8B030D-6E8A-4147-A177-3AD203B41FA5}">
                      <a16:colId xmlns:a16="http://schemas.microsoft.com/office/drawing/2014/main" val="2586765882"/>
                    </a:ext>
                  </a:extLst>
                </a:gridCol>
              </a:tblGrid>
              <a:tr h="13599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403734"/>
                  </a:ext>
                </a:extLst>
              </a:tr>
              <a:tr h="13599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17.02.2025 - 17.02.2025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36328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201542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48 739,94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815264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3 427,94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827866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70,00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893919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45 242,00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456330"/>
                  </a:ext>
                </a:extLst>
              </a:tr>
              <a:tr h="1359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414476"/>
                  </a:ext>
                </a:extLst>
              </a:tr>
              <a:tr h="1359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959201"/>
                  </a:ext>
                </a:extLst>
              </a:tr>
              <a:tr h="13599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132897"/>
                  </a:ext>
                </a:extLst>
              </a:tr>
              <a:tr h="13599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17.02.2025 - 17.02.2025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228407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38209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91525"/>
                  </a:ext>
                </a:extLst>
              </a:tr>
              <a:tr h="13599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136067"/>
                  </a:ext>
                </a:extLst>
              </a:tr>
              <a:tr h="13599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17.02.2025 - 17.02.2025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494693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71141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4 739,94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311230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3 427,94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849082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70,00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249287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1 242,00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85970"/>
                  </a:ext>
                </a:extLst>
              </a:tr>
              <a:tr h="13599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678673"/>
                  </a:ext>
                </a:extLst>
              </a:tr>
              <a:tr h="13599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17.02.2025 - 17.02.2025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86303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917294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867032"/>
                  </a:ext>
                </a:extLst>
              </a:tr>
              <a:tr h="13599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640508"/>
                  </a:ext>
                </a:extLst>
              </a:tr>
              <a:tr h="13599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17.02.2025 - 17.02.2025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766952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51897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44 000,00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452048"/>
                  </a:ext>
                </a:extLst>
              </a:tr>
              <a:tr h="1359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44 000,00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435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536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197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2025-02-18T06:37:33Z</dcterms:created>
  <dcterms:modified xsi:type="dcterms:W3CDTF">2025-02-18T06:42:46Z</dcterms:modified>
</cp:coreProperties>
</file>