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CCA0-D8D9-4927-BEC4-09616BAE5D5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6D1A6-96E7-4179-B171-DFD90E29C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811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CCA0-D8D9-4927-BEC4-09616BAE5D5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6D1A6-96E7-4179-B171-DFD90E29C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555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CCA0-D8D9-4927-BEC4-09616BAE5D5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6D1A6-96E7-4179-B171-DFD90E29C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663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CCA0-D8D9-4927-BEC4-09616BAE5D5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6D1A6-96E7-4179-B171-DFD90E29C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655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CCA0-D8D9-4927-BEC4-09616BAE5D5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6D1A6-96E7-4179-B171-DFD90E29C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969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CCA0-D8D9-4927-BEC4-09616BAE5D5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6D1A6-96E7-4179-B171-DFD90E29C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198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CCA0-D8D9-4927-BEC4-09616BAE5D5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6D1A6-96E7-4179-B171-DFD90E29C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335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CCA0-D8D9-4927-BEC4-09616BAE5D5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6D1A6-96E7-4179-B171-DFD90E29C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454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CCA0-D8D9-4927-BEC4-09616BAE5D5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6D1A6-96E7-4179-B171-DFD90E29C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773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CCA0-D8D9-4927-BEC4-09616BAE5D5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6D1A6-96E7-4179-B171-DFD90E29C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167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CCA0-D8D9-4927-BEC4-09616BAE5D5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6D1A6-96E7-4179-B171-DFD90E29C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243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8CCA0-D8D9-4927-BEC4-09616BAE5D5D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6D1A6-96E7-4179-B171-DFD90E29C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69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4.02.2025&amp;date_to=14.02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293129"/>
              </p:ext>
            </p:extLst>
          </p:nvPr>
        </p:nvGraphicFramePr>
        <p:xfrm>
          <a:off x="1288109" y="779209"/>
          <a:ext cx="9533615" cy="4937788"/>
        </p:xfrm>
        <a:graphic>
          <a:graphicData uri="http://schemas.openxmlformats.org/drawingml/2006/table">
            <a:tbl>
              <a:tblPr/>
              <a:tblGrid>
                <a:gridCol w="1906723">
                  <a:extLst>
                    <a:ext uri="{9D8B030D-6E8A-4147-A177-3AD203B41FA5}">
                      <a16:colId xmlns:a16="http://schemas.microsoft.com/office/drawing/2014/main" val="1422425474"/>
                    </a:ext>
                  </a:extLst>
                </a:gridCol>
                <a:gridCol w="3126455">
                  <a:extLst>
                    <a:ext uri="{9D8B030D-6E8A-4147-A177-3AD203B41FA5}">
                      <a16:colId xmlns:a16="http://schemas.microsoft.com/office/drawing/2014/main" val="3158092095"/>
                    </a:ext>
                  </a:extLst>
                </a:gridCol>
                <a:gridCol w="1502796">
                  <a:extLst>
                    <a:ext uri="{9D8B030D-6E8A-4147-A177-3AD203B41FA5}">
                      <a16:colId xmlns:a16="http://schemas.microsoft.com/office/drawing/2014/main" val="1645380884"/>
                    </a:ext>
                  </a:extLst>
                </a:gridCol>
                <a:gridCol w="1090918">
                  <a:extLst>
                    <a:ext uri="{9D8B030D-6E8A-4147-A177-3AD203B41FA5}">
                      <a16:colId xmlns:a16="http://schemas.microsoft.com/office/drawing/2014/main" val="53663801"/>
                    </a:ext>
                  </a:extLst>
                </a:gridCol>
                <a:gridCol w="1906723">
                  <a:extLst>
                    <a:ext uri="{9D8B030D-6E8A-4147-A177-3AD203B41FA5}">
                      <a16:colId xmlns:a16="http://schemas.microsoft.com/office/drawing/2014/main" val="1814889749"/>
                    </a:ext>
                  </a:extLst>
                </a:gridCol>
              </a:tblGrid>
              <a:tr h="16805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7108455"/>
                  </a:ext>
                </a:extLst>
              </a:tr>
              <a:tr h="24547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14.02.2025 - 14.02.2025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137445"/>
                  </a:ext>
                </a:extLst>
              </a:tr>
              <a:tr h="168055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967881"/>
                  </a:ext>
                </a:extLst>
              </a:tr>
              <a:tr h="16805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23 879,75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998249"/>
                  </a:ext>
                </a:extLst>
              </a:tr>
              <a:tr h="16805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1 069,78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090039"/>
                  </a:ext>
                </a:extLst>
              </a:tr>
              <a:tr h="16805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26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1 555,37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101618"/>
                  </a:ext>
                </a:extLst>
              </a:tr>
              <a:tr h="16805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21 254,60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680490"/>
                  </a:ext>
                </a:extLst>
              </a:tr>
              <a:tr h="16805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8364000"/>
                  </a:ext>
                </a:extLst>
              </a:tr>
              <a:tr h="16805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2478528"/>
                  </a:ext>
                </a:extLst>
              </a:tr>
              <a:tr h="16805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706346"/>
                  </a:ext>
                </a:extLst>
              </a:tr>
              <a:tr h="24547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14.02.2025 - 14.02.2025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1292487"/>
                  </a:ext>
                </a:extLst>
              </a:tr>
              <a:tr h="168055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899414"/>
                  </a:ext>
                </a:extLst>
              </a:tr>
              <a:tr h="16805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706231"/>
                  </a:ext>
                </a:extLst>
              </a:tr>
              <a:tr h="168055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2091319"/>
                  </a:ext>
                </a:extLst>
              </a:tr>
              <a:tr h="24547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********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14.02.2025 - 14.02.2025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9969126"/>
                  </a:ext>
                </a:extLst>
              </a:tr>
              <a:tr h="168055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676693"/>
                  </a:ext>
                </a:extLst>
              </a:tr>
              <a:tr h="16805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23 879,75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872433"/>
                  </a:ext>
                </a:extLst>
              </a:tr>
              <a:tr h="16805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1 069,78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980791"/>
                  </a:ext>
                </a:extLst>
              </a:tr>
              <a:tr h="16805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26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1 555,37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84178"/>
                  </a:ext>
                </a:extLst>
              </a:tr>
              <a:tr h="16805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21 254,60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997952"/>
                  </a:ext>
                </a:extLst>
              </a:tr>
              <a:tr h="168055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169040"/>
                  </a:ext>
                </a:extLst>
              </a:tr>
              <a:tr h="16805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14.02.2025 - 14.02.2025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6990452"/>
                  </a:ext>
                </a:extLst>
              </a:tr>
              <a:tr h="16805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132814"/>
                  </a:ext>
                </a:extLst>
              </a:tr>
              <a:tr h="16805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758200"/>
                  </a:ext>
                </a:extLst>
              </a:tr>
              <a:tr h="168055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9832068"/>
                  </a:ext>
                </a:extLst>
              </a:tr>
              <a:tr h="16805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14.02.2025 - 14.02.2025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7166207"/>
                  </a:ext>
                </a:extLst>
              </a:tr>
              <a:tr h="16805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890249"/>
                  </a:ext>
                </a:extLst>
              </a:tr>
              <a:tr h="16805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3265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989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184</Words>
  <Application>Microsoft Office PowerPoint</Application>
  <PresentationFormat>Widescreen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2025-02-17T12:06:50Z</dcterms:created>
  <dcterms:modified xsi:type="dcterms:W3CDTF">2025-02-17T12:09:30Z</dcterms:modified>
</cp:coreProperties>
</file>