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7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8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6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6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5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4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8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8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9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7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04BB4-AEAA-48E8-B6B9-F3CFEC0D3FF2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B9BC9-18CF-4319-BE5B-2CD53386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9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2.02.2025&amp;date_to=12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368019"/>
              </p:ext>
            </p:extLst>
          </p:nvPr>
        </p:nvGraphicFramePr>
        <p:xfrm>
          <a:off x="1415332" y="882584"/>
          <a:ext cx="9358685" cy="4700643"/>
        </p:xfrm>
        <a:graphic>
          <a:graphicData uri="http://schemas.openxmlformats.org/drawingml/2006/table">
            <a:tbl>
              <a:tblPr/>
              <a:tblGrid>
                <a:gridCol w="1871737">
                  <a:extLst>
                    <a:ext uri="{9D8B030D-6E8A-4147-A177-3AD203B41FA5}">
                      <a16:colId xmlns:a16="http://schemas.microsoft.com/office/drawing/2014/main" val="4085193676"/>
                    </a:ext>
                  </a:extLst>
                </a:gridCol>
                <a:gridCol w="3170461">
                  <a:extLst>
                    <a:ext uri="{9D8B030D-6E8A-4147-A177-3AD203B41FA5}">
                      <a16:colId xmlns:a16="http://schemas.microsoft.com/office/drawing/2014/main" val="2187233402"/>
                    </a:ext>
                  </a:extLst>
                </a:gridCol>
                <a:gridCol w="1300237">
                  <a:extLst>
                    <a:ext uri="{9D8B030D-6E8A-4147-A177-3AD203B41FA5}">
                      <a16:colId xmlns:a16="http://schemas.microsoft.com/office/drawing/2014/main" val="636960359"/>
                    </a:ext>
                  </a:extLst>
                </a:gridCol>
                <a:gridCol w="1144513">
                  <a:extLst>
                    <a:ext uri="{9D8B030D-6E8A-4147-A177-3AD203B41FA5}">
                      <a16:colId xmlns:a16="http://schemas.microsoft.com/office/drawing/2014/main" val="31852863"/>
                    </a:ext>
                  </a:extLst>
                </a:gridCol>
                <a:gridCol w="1871737">
                  <a:extLst>
                    <a:ext uri="{9D8B030D-6E8A-4147-A177-3AD203B41FA5}">
                      <a16:colId xmlns:a16="http://schemas.microsoft.com/office/drawing/2014/main" val="605177150"/>
                    </a:ext>
                  </a:extLst>
                </a:gridCol>
              </a:tblGrid>
              <a:tr h="1559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103754"/>
                  </a:ext>
                </a:extLst>
              </a:tr>
              <a:tr h="2263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12.02.2025 - 12.02.2025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850355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181268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21 114,67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14559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1 578,68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475076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19 535,99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183938"/>
                  </a:ext>
                </a:extLst>
              </a:tr>
              <a:tr h="1559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562706"/>
                  </a:ext>
                </a:extLst>
              </a:tr>
              <a:tr h="1559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563507"/>
                  </a:ext>
                </a:extLst>
              </a:tr>
              <a:tr h="1559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246293"/>
                  </a:ext>
                </a:extLst>
              </a:tr>
              <a:tr h="2263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12.02.2025 - 12.02.2025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926087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35659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488514"/>
                  </a:ext>
                </a:extLst>
              </a:tr>
              <a:tr h="15598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75995"/>
                  </a:ext>
                </a:extLst>
              </a:tr>
              <a:tr h="2263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12.02.2025 - 12.02.2025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08614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892457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20 255,99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420402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720,00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5361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19 535,99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866059"/>
                  </a:ext>
                </a:extLst>
              </a:tr>
              <a:tr h="15598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085514"/>
                  </a:ext>
                </a:extLst>
              </a:tr>
              <a:tr h="15598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12.02.2025 - 12.02.2025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21195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12672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066352"/>
                  </a:ext>
                </a:extLst>
              </a:tr>
              <a:tr h="15598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476088"/>
                  </a:ext>
                </a:extLst>
              </a:tr>
              <a:tr h="15598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12.02.2025 - 12.02.2025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367131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403412"/>
                  </a:ext>
                </a:extLst>
              </a:tr>
              <a:tr h="18596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858,68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987023"/>
                  </a:ext>
                </a:extLst>
              </a:tr>
              <a:tr h="1559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858,68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917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548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172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2025-02-13T06:37:16Z</dcterms:created>
  <dcterms:modified xsi:type="dcterms:W3CDTF">2025-02-13T06:40:30Z</dcterms:modified>
</cp:coreProperties>
</file>