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5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1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6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7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6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6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8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75AB1-114C-4AE6-ABAD-957DBDB74A5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73720-A21A-4D7F-A0AA-C2348BDA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8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02.2025&amp;date_to=11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83384"/>
              </p:ext>
            </p:extLst>
          </p:nvPr>
        </p:nvGraphicFramePr>
        <p:xfrm>
          <a:off x="1399430" y="884182"/>
          <a:ext cx="9414345" cy="4647328"/>
        </p:xfrm>
        <a:graphic>
          <a:graphicData uri="http://schemas.openxmlformats.org/drawingml/2006/table">
            <a:tbl>
              <a:tblPr/>
              <a:tblGrid>
                <a:gridCol w="1882869">
                  <a:extLst>
                    <a:ext uri="{9D8B030D-6E8A-4147-A177-3AD203B41FA5}">
                      <a16:colId xmlns:a16="http://schemas.microsoft.com/office/drawing/2014/main" val="3553782205"/>
                    </a:ext>
                  </a:extLst>
                </a:gridCol>
                <a:gridCol w="3765738">
                  <a:extLst>
                    <a:ext uri="{9D8B030D-6E8A-4147-A177-3AD203B41FA5}">
                      <a16:colId xmlns:a16="http://schemas.microsoft.com/office/drawing/2014/main" val="640750833"/>
                    </a:ext>
                  </a:extLst>
                </a:gridCol>
                <a:gridCol w="914803">
                  <a:extLst>
                    <a:ext uri="{9D8B030D-6E8A-4147-A177-3AD203B41FA5}">
                      <a16:colId xmlns:a16="http://schemas.microsoft.com/office/drawing/2014/main" val="3681247615"/>
                    </a:ext>
                  </a:extLst>
                </a:gridCol>
                <a:gridCol w="968066">
                  <a:extLst>
                    <a:ext uri="{9D8B030D-6E8A-4147-A177-3AD203B41FA5}">
                      <a16:colId xmlns:a16="http://schemas.microsoft.com/office/drawing/2014/main" val="866567327"/>
                    </a:ext>
                  </a:extLst>
                </a:gridCol>
                <a:gridCol w="1882869">
                  <a:extLst>
                    <a:ext uri="{9D8B030D-6E8A-4147-A177-3AD203B41FA5}">
                      <a16:colId xmlns:a16="http://schemas.microsoft.com/office/drawing/2014/main" val="511559141"/>
                    </a:ext>
                  </a:extLst>
                </a:gridCol>
              </a:tblGrid>
              <a:tr h="1474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479176"/>
                  </a:ext>
                </a:extLst>
              </a:tr>
              <a:tr h="1540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11.02.2025 - 11.02.2025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502510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627501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76 752,20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538333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45 999,97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79566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30 752,23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52535"/>
                  </a:ext>
                </a:extLst>
              </a:tr>
              <a:tr h="1474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16110"/>
                  </a:ext>
                </a:extLst>
              </a:tr>
              <a:tr h="1474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01532"/>
                  </a:ext>
                </a:extLst>
              </a:tr>
              <a:tr h="1474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629531"/>
                  </a:ext>
                </a:extLst>
              </a:tr>
              <a:tr h="1540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11.02.2025 - 11.02.2025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85855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99173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411207"/>
                  </a:ext>
                </a:extLst>
              </a:tr>
              <a:tr h="1474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245510"/>
                  </a:ext>
                </a:extLst>
              </a:tr>
              <a:tr h="1540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11.02.2025 - 11.02.2025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246191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14310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68 565,36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34584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37 813,13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47261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30 752,23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042398"/>
                  </a:ext>
                </a:extLst>
              </a:tr>
              <a:tr h="1474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25633"/>
                  </a:ext>
                </a:extLst>
              </a:tr>
              <a:tr h="1474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11.02.2025 - 11.02.2025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836717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708016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8 011,95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99800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8 011,95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415655"/>
                  </a:ext>
                </a:extLst>
              </a:tr>
              <a:tr h="1474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758346"/>
                  </a:ext>
                </a:extLst>
              </a:tr>
              <a:tr h="1474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11.02.2025 - 11.02.2025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077273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644192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174,89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79000"/>
                  </a:ext>
                </a:extLst>
              </a:tr>
              <a:tr h="1474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174,89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488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44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187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2025-02-12T06:45:37Z</dcterms:created>
  <dcterms:modified xsi:type="dcterms:W3CDTF">2025-02-12T06:50:14Z</dcterms:modified>
</cp:coreProperties>
</file>