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4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0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35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0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56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15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2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79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1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5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0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859FE-F897-48C5-B27C-843FB009AC12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C6CF5-C81B-4CCD-93DB-3608FCB5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89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0.02.2025&amp;date_to=10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130746"/>
              </p:ext>
            </p:extLst>
          </p:nvPr>
        </p:nvGraphicFramePr>
        <p:xfrm>
          <a:off x="1121135" y="954158"/>
          <a:ext cx="9827810" cy="4766360"/>
        </p:xfrm>
        <a:graphic>
          <a:graphicData uri="http://schemas.openxmlformats.org/drawingml/2006/table">
            <a:tbl>
              <a:tblPr/>
              <a:tblGrid>
                <a:gridCol w="1965562">
                  <a:extLst>
                    <a:ext uri="{9D8B030D-6E8A-4147-A177-3AD203B41FA5}">
                      <a16:colId xmlns:a16="http://schemas.microsoft.com/office/drawing/2014/main" val="2866242223"/>
                    </a:ext>
                  </a:extLst>
                </a:gridCol>
                <a:gridCol w="3369762">
                  <a:extLst>
                    <a:ext uri="{9D8B030D-6E8A-4147-A177-3AD203B41FA5}">
                      <a16:colId xmlns:a16="http://schemas.microsoft.com/office/drawing/2014/main" val="1461878389"/>
                    </a:ext>
                  </a:extLst>
                </a:gridCol>
                <a:gridCol w="1574358">
                  <a:extLst>
                    <a:ext uri="{9D8B030D-6E8A-4147-A177-3AD203B41FA5}">
                      <a16:colId xmlns:a16="http://schemas.microsoft.com/office/drawing/2014/main" val="2197293520"/>
                    </a:ext>
                  </a:extLst>
                </a:gridCol>
                <a:gridCol w="952566">
                  <a:extLst>
                    <a:ext uri="{9D8B030D-6E8A-4147-A177-3AD203B41FA5}">
                      <a16:colId xmlns:a16="http://schemas.microsoft.com/office/drawing/2014/main" val="2101134194"/>
                    </a:ext>
                  </a:extLst>
                </a:gridCol>
                <a:gridCol w="1965562">
                  <a:extLst>
                    <a:ext uri="{9D8B030D-6E8A-4147-A177-3AD203B41FA5}">
                      <a16:colId xmlns:a16="http://schemas.microsoft.com/office/drawing/2014/main" val="819647096"/>
                    </a:ext>
                  </a:extLst>
                </a:gridCol>
              </a:tblGrid>
              <a:tr h="14130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483164"/>
                  </a:ext>
                </a:extLst>
              </a:tr>
              <a:tr h="14130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10.02.2025 - 10.02.2025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159341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354442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55 476,41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425791"/>
                  </a:ext>
                </a:extLst>
              </a:tr>
              <a:tr h="26212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47 805,00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604665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7 431,41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390921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240,00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004905"/>
                  </a:ext>
                </a:extLst>
              </a:tr>
              <a:tr h="14130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588987"/>
                  </a:ext>
                </a:extLst>
              </a:tr>
              <a:tr h="14130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7026335"/>
                  </a:ext>
                </a:extLst>
              </a:tr>
              <a:tr h="14130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88093"/>
                  </a:ext>
                </a:extLst>
              </a:tr>
              <a:tr h="14130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10.02.2025 - 10.02.2025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128850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85419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366049"/>
                  </a:ext>
                </a:extLst>
              </a:tr>
              <a:tr h="14130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855339"/>
                  </a:ext>
                </a:extLst>
              </a:tr>
              <a:tr h="14130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10.02.2025 - 10.02.2025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258032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289054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55 476,41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634898"/>
                  </a:ext>
                </a:extLst>
              </a:tr>
              <a:tr h="26212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47 805,00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239689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7 431,41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751693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240,00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629233"/>
                  </a:ext>
                </a:extLst>
              </a:tr>
              <a:tr h="14130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470546"/>
                  </a:ext>
                </a:extLst>
              </a:tr>
              <a:tr h="14130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10.02.2025 - 10.02.2025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506782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258547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5179397"/>
                  </a:ext>
                </a:extLst>
              </a:tr>
              <a:tr h="14130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691851"/>
                  </a:ext>
                </a:extLst>
              </a:tr>
              <a:tr h="14130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10.02.2025 - 10.02.2025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150681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300388"/>
                  </a:ext>
                </a:extLst>
              </a:tr>
              <a:tr h="14130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71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3089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203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2025-02-11T06:41:06Z</dcterms:created>
  <dcterms:modified xsi:type="dcterms:W3CDTF">2025-02-11T06:46:01Z</dcterms:modified>
</cp:coreProperties>
</file>