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D449-CB68-4263-82C8-EA98427DC7B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443E-8488-4205-9B36-9EBE35A29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4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D449-CB68-4263-82C8-EA98427DC7B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443E-8488-4205-9B36-9EBE35A29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33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D449-CB68-4263-82C8-EA98427DC7B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443E-8488-4205-9B36-9EBE35A29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8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D449-CB68-4263-82C8-EA98427DC7B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443E-8488-4205-9B36-9EBE35A29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0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D449-CB68-4263-82C8-EA98427DC7B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443E-8488-4205-9B36-9EBE35A29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8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D449-CB68-4263-82C8-EA98427DC7B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443E-8488-4205-9B36-9EBE35A29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80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D449-CB68-4263-82C8-EA98427DC7B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443E-8488-4205-9B36-9EBE35A29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3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D449-CB68-4263-82C8-EA98427DC7B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443E-8488-4205-9B36-9EBE35A29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228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D449-CB68-4263-82C8-EA98427DC7B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443E-8488-4205-9B36-9EBE35A29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7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D449-CB68-4263-82C8-EA98427DC7B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443E-8488-4205-9B36-9EBE35A29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8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D449-CB68-4263-82C8-EA98427DC7B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443E-8488-4205-9B36-9EBE35A29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0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DD449-CB68-4263-82C8-EA98427DC7B3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B443E-8488-4205-9B36-9EBE35A29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2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7.02.2025&amp;date_to=07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811965"/>
              </p:ext>
            </p:extLst>
          </p:nvPr>
        </p:nvGraphicFramePr>
        <p:xfrm>
          <a:off x="1407381" y="1009661"/>
          <a:ext cx="9422295" cy="4613854"/>
        </p:xfrm>
        <a:graphic>
          <a:graphicData uri="http://schemas.openxmlformats.org/drawingml/2006/table">
            <a:tbl>
              <a:tblPr/>
              <a:tblGrid>
                <a:gridCol w="1884459">
                  <a:extLst>
                    <a:ext uri="{9D8B030D-6E8A-4147-A177-3AD203B41FA5}">
                      <a16:colId xmlns:a16="http://schemas.microsoft.com/office/drawing/2014/main" val="1730902890"/>
                    </a:ext>
                  </a:extLst>
                </a:gridCol>
                <a:gridCol w="2798859">
                  <a:extLst>
                    <a:ext uri="{9D8B030D-6E8A-4147-A177-3AD203B41FA5}">
                      <a16:colId xmlns:a16="http://schemas.microsoft.com/office/drawing/2014/main" val="2005787090"/>
                    </a:ext>
                  </a:extLst>
                </a:gridCol>
                <a:gridCol w="1677725">
                  <a:extLst>
                    <a:ext uri="{9D8B030D-6E8A-4147-A177-3AD203B41FA5}">
                      <a16:colId xmlns:a16="http://schemas.microsoft.com/office/drawing/2014/main" val="3716158758"/>
                    </a:ext>
                  </a:extLst>
                </a:gridCol>
                <a:gridCol w="1176793">
                  <a:extLst>
                    <a:ext uri="{9D8B030D-6E8A-4147-A177-3AD203B41FA5}">
                      <a16:colId xmlns:a16="http://schemas.microsoft.com/office/drawing/2014/main" val="1220970211"/>
                    </a:ext>
                  </a:extLst>
                </a:gridCol>
                <a:gridCol w="1884459">
                  <a:extLst>
                    <a:ext uri="{9D8B030D-6E8A-4147-A177-3AD203B41FA5}">
                      <a16:colId xmlns:a16="http://schemas.microsoft.com/office/drawing/2014/main" val="2565464064"/>
                    </a:ext>
                  </a:extLst>
                </a:gridCol>
              </a:tblGrid>
              <a:tr h="1446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195580"/>
                  </a:ext>
                </a:extLst>
              </a:tr>
              <a:tr h="25311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07.02.2025 - 07.02.2025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754894"/>
                  </a:ext>
                </a:extLst>
              </a:tr>
              <a:tr h="14460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749508"/>
                  </a:ext>
                </a:extLst>
              </a:tr>
              <a:tr h="14460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115 520,00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084323"/>
                  </a:ext>
                </a:extLst>
              </a:tr>
              <a:tr h="15072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768617"/>
                  </a:ext>
                </a:extLst>
              </a:tr>
              <a:tr h="15807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115 400,00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447999"/>
                  </a:ext>
                </a:extLst>
              </a:tr>
              <a:tr h="1446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308405"/>
                  </a:ext>
                </a:extLst>
              </a:tr>
              <a:tr h="1446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452861"/>
                  </a:ext>
                </a:extLst>
              </a:tr>
              <a:tr h="1446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607841"/>
                  </a:ext>
                </a:extLst>
              </a:tr>
              <a:tr h="25311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07.02.2025 - 07.02.2025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450710"/>
                  </a:ext>
                </a:extLst>
              </a:tr>
              <a:tr h="14460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507472"/>
                  </a:ext>
                </a:extLst>
              </a:tr>
              <a:tr h="14460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83456"/>
                  </a:ext>
                </a:extLst>
              </a:tr>
              <a:tr h="14460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342407"/>
                  </a:ext>
                </a:extLst>
              </a:tr>
              <a:tr h="25311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07.02.2025 - 07.02.2025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58734"/>
                  </a:ext>
                </a:extLst>
              </a:tr>
              <a:tr h="1446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463103"/>
                  </a:ext>
                </a:extLst>
              </a:tr>
              <a:tr h="1446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376004"/>
                  </a:ext>
                </a:extLst>
              </a:tr>
              <a:tr h="14460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163545"/>
                  </a:ext>
                </a:extLst>
              </a:tr>
              <a:tr h="14460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07.02.2025 - 07.02.2025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395894"/>
                  </a:ext>
                </a:extLst>
              </a:tr>
              <a:tr h="1446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998775"/>
                  </a:ext>
                </a:extLst>
              </a:tr>
              <a:tr h="1446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941066"/>
                  </a:ext>
                </a:extLst>
              </a:tr>
              <a:tr h="14460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477941"/>
                  </a:ext>
                </a:extLst>
              </a:tr>
              <a:tr h="14460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07.02.2025 - 07.02.2025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560558"/>
                  </a:ext>
                </a:extLst>
              </a:tr>
              <a:tr h="1446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903830"/>
                  </a:ext>
                </a:extLst>
              </a:tr>
              <a:tr h="1446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115 520,00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551202"/>
                  </a:ext>
                </a:extLst>
              </a:tr>
              <a:tr h="11854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221215"/>
                  </a:ext>
                </a:extLst>
              </a:tr>
              <a:tr h="16743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115 400,00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67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378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158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2025-02-10T06:44:55Z</dcterms:created>
  <dcterms:modified xsi:type="dcterms:W3CDTF">2025-02-10T06:47:43Z</dcterms:modified>
</cp:coreProperties>
</file>