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0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5D5C2-585D-404B-95BC-3EB73F8D88CC}" type="datetimeFigureOut">
              <a:rPr lang="en-US" smtClean="0"/>
              <a:t>2/7/2025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192D3-0F38-4875-9D1B-5CE872E7B7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63132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5D5C2-585D-404B-95BC-3EB73F8D88CC}" type="datetimeFigureOut">
              <a:rPr lang="en-US" smtClean="0"/>
              <a:t>2/7/2025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192D3-0F38-4875-9D1B-5CE872E7B7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66465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5D5C2-585D-404B-95BC-3EB73F8D88CC}" type="datetimeFigureOut">
              <a:rPr lang="en-US" smtClean="0"/>
              <a:t>2/7/2025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192D3-0F38-4875-9D1B-5CE872E7B7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5338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5D5C2-585D-404B-95BC-3EB73F8D88CC}" type="datetimeFigureOut">
              <a:rPr lang="en-US" smtClean="0"/>
              <a:t>2/7/2025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192D3-0F38-4875-9D1B-5CE872E7B7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41728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5D5C2-585D-404B-95BC-3EB73F8D88CC}" type="datetimeFigureOut">
              <a:rPr lang="en-US" smtClean="0"/>
              <a:t>2/7/2025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192D3-0F38-4875-9D1B-5CE872E7B7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6125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5D5C2-585D-404B-95BC-3EB73F8D88CC}" type="datetimeFigureOut">
              <a:rPr lang="en-US" smtClean="0"/>
              <a:t>2/7/2025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192D3-0F38-4875-9D1B-5CE872E7B7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68263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5D5C2-585D-404B-95BC-3EB73F8D88CC}" type="datetimeFigureOut">
              <a:rPr lang="en-US" smtClean="0"/>
              <a:t>2/7/2025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192D3-0F38-4875-9D1B-5CE872E7B7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0967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5D5C2-585D-404B-95BC-3EB73F8D88CC}" type="datetimeFigureOut">
              <a:rPr lang="en-US" smtClean="0"/>
              <a:t>2/7/2025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192D3-0F38-4875-9D1B-5CE872E7B7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1065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5D5C2-585D-404B-95BC-3EB73F8D88CC}" type="datetimeFigureOut">
              <a:rPr lang="en-US" smtClean="0"/>
              <a:t>2/7/2025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192D3-0F38-4875-9D1B-5CE872E7B7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3030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5D5C2-585D-404B-95BC-3EB73F8D88CC}" type="datetimeFigureOut">
              <a:rPr lang="en-US" smtClean="0"/>
              <a:t>2/7/2025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192D3-0F38-4875-9D1B-5CE872E7B7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99465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5D5C2-585D-404B-95BC-3EB73F8D88CC}" type="datetimeFigureOut">
              <a:rPr lang="en-US" smtClean="0"/>
              <a:t>2/7/2025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192D3-0F38-4875-9D1B-5CE872E7B7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8868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E5D5C2-585D-404B-95BC-3EB73F8D88CC}" type="datetimeFigureOut">
              <a:rPr lang="en-US" smtClean="0"/>
              <a:t>2/7/2025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1192D3-0F38-4875-9D1B-5CE872E7B7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5128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212.122.164.250/sebra/dwh/done_payments_old.jsp?bo_code=074*******&amp;date_from=06.02.2025&amp;date_to=06.02.2025&amp;execute=yes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6506920"/>
              </p:ext>
            </p:extLst>
          </p:nvPr>
        </p:nvGraphicFramePr>
        <p:xfrm>
          <a:off x="1399430" y="930301"/>
          <a:ext cx="9660835" cy="4715124"/>
        </p:xfrm>
        <a:graphic>
          <a:graphicData uri="http://schemas.openxmlformats.org/drawingml/2006/table">
            <a:tbl>
              <a:tblPr/>
              <a:tblGrid>
                <a:gridCol w="1932167">
                  <a:extLst>
                    <a:ext uri="{9D8B030D-6E8A-4147-A177-3AD203B41FA5}">
                      <a16:colId xmlns:a16="http://schemas.microsoft.com/office/drawing/2014/main" val="3638891999"/>
                    </a:ext>
                  </a:extLst>
                </a:gridCol>
                <a:gridCol w="2967197">
                  <a:extLst>
                    <a:ext uri="{9D8B030D-6E8A-4147-A177-3AD203B41FA5}">
                      <a16:colId xmlns:a16="http://schemas.microsoft.com/office/drawing/2014/main" val="2561825075"/>
                    </a:ext>
                  </a:extLst>
                </a:gridCol>
                <a:gridCol w="1654752">
                  <a:extLst>
                    <a:ext uri="{9D8B030D-6E8A-4147-A177-3AD203B41FA5}">
                      <a16:colId xmlns:a16="http://schemas.microsoft.com/office/drawing/2014/main" val="3405011032"/>
                    </a:ext>
                  </a:extLst>
                </a:gridCol>
                <a:gridCol w="1174552">
                  <a:extLst>
                    <a:ext uri="{9D8B030D-6E8A-4147-A177-3AD203B41FA5}">
                      <a16:colId xmlns:a16="http://schemas.microsoft.com/office/drawing/2014/main" val="2199557960"/>
                    </a:ext>
                  </a:extLst>
                </a:gridCol>
                <a:gridCol w="1932167">
                  <a:extLst>
                    <a:ext uri="{9D8B030D-6E8A-4147-A177-3AD203B41FA5}">
                      <a16:colId xmlns:a16="http://schemas.microsoft.com/office/drawing/2014/main" val="71843703"/>
                    </a:ext>
                  </a:extLst>
                </a:gridCol>
              </a:tblGrid>
              <a:tr h="170402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Обобщено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4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5621899"/>
                  </a:ext>
                </a:extLst>
              </a:tr>
              <a:tr h="241570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u="none" strike="noStrike" dirty="0">
                          <a:solidFill>
                            <a:srgbClr val="8B008B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2"/>
                        </a:rPr>
                        <a:t>М-во на иновациите и растежа ( 074******* 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4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06.02.2025 - 06.02.2025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4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7302754"/>
                  </a:ext>
                </a:extLst>
              </a:tr>
              <a:tr h="170402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5900529"/>
                  </a:ext>
                </a:extLst>
              </a:tr>
              <a:tr h="170402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7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366 642,72 лв.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2326950"/>
                  </a:ext>
                </a:extLst>
              </a:tr>
              <a:tr h="170402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5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365 969,92 лв.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9861806"/>
                  </a:ext>
                </a:extLst>
              </a:tr>
              <a:tr h="170402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672,80 лв.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7490116"/>
                  </a:ext>
                </a:extLst>
              </a:tr>
              <a:tr h="170402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4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1484572"/>
                  </a:ext>
                </a:extLst>
              </a:tr>
              <a:tr h="170402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4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9296791"/>
                  </a:ext>
                </a:extLst>
              </a:tr>
              <a:tr h="170402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бюджетни организации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4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8831745"/>
                  </a:ext>
                </a:extLst>
              </a:tr>
              <a:tr h="241570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 ( 074******* )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4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06.02.2025 - 06.02.2025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4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1111056"/>
                  </a:ext>
                </a:extLst>
              </a:tr>
              <a:tr h="170402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9795498"/>
                  </a:ext>
                </a:extLst>
              </a:tr>
              <a:tr h="170402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077737"/>
                  </a:ext>
                </a:extLst>
              </a:tr>
              <a:tr h="170402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4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8709678"/>
                  </a:ext>
                </a:extLst>
              </a:tr>
              <a:tr h="241570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растежа-ЦУ ( 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074********)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4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06.02.2025 - 06.02.2025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4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1835986"/>
                  </a:ext>
                </a:extLst>
              </a:tr>
              <a:tr h="170402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6497076"/>
                  </a:ext>
                </a:extLst>
              </a:tr>
              <a:tr h="170402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3190667"/>
                  </a:ext>
                </a:extLst>
              </a:tr>
              <a:tr h="170402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4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7837735"/>
                  </a:ext>
                </a:extLst>
              </a:tr>
              <a:tr h="170402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БАИ ( 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074*******)</a:t>
                      </a:r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4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06.02.2025 - 06.02.2025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4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8840870"/>
                  </a:ext>
                </a:extLst>
              </a:tr>
              <a:tr h="170402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5628610"/>
                  </a:ext>
                </a:extLst>
              </a:tr>
              <a:tr h="170402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6654179"/>
                  </a:ext>
                </a:extLst>
              </a:tr>
              <a:tr h="170402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4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406051"/>
                  </a:ext>
                </a:extLst>
              </a:tr>
              <a:tr h="170402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ИАНМСП ( 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074*****)</a:t>
                      </a:r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4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06.02.2025 - 06.02.2025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4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7950915"/>
                  </a:ext>
                </a:extLst>
              </a:tr>
              <a:tr h="170402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3684033"/>
                  </a:ext>
                </a:extLst>
              </a:tr>
              <a:tr h="170402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7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366 642,72 лв.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0647195"/>
                  </a:ext>
                </a:extLst>
              </a:tr>
              <a:tr h="170402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xxxx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5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365 969,92 лв.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3222149"/>
                  </a:ext>
                </a:extLst>
              </a:tr>
              <a:tr h="241570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xxxx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672,80 лв.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33742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091826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157</Words>
  <Application>Microsoft Office PowerPoint</Application>
  <PresentationFormat>Widescreen</PresentationFormat>
  <Paragraphs>70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Gergana Koleva</dc:creator>
  <cp:lastModifiedBy>Gergana Koleva</cp:lastModifiedBy>
  <cp:revision>1</cp:revision>
  <dcterms:created xsi:type="dcterms:W3CDTF">2025-02-07T06:47:27Z</dcterms:created>
  <dcterms:modified xsi:type="dcterms:W3CDTF">2025-02-07T06:50:19Z</dcterms:modified>
</cp:coreProperties>
</file>