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0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2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5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3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6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8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2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3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8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0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28C76-8B8A-40A1-806B-FBCB53C2E1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CD94B-529C-418E-942D-A62B4B1E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1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5.02.2025&amp;date_to=05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15627"/>
              </p:ext>
            </p:extLst>
          </p:nvPr>
        </p:nvGraphicFramePr>
        <p:xfrm>
          <a:off x="1304015" y="898503"/>
          <a:ext cx="9493855" cy="4877785"/>
        </p:xfrm>
        <a:graphic>
          <a:graphicData uri="http://schemas.openxmlformats.org/drawingml/2006/table">
            <a:tbl>
              <a:tblPr/>
              <a:tblGrid>
                <a:gridCol w="1898771">
                  <a:extLst>
                    <a:ext uri="{9D8B030D-6E8A-4147-A177-3AD203B41FA5}">
                      <a16:colId xmlns:a16="http://schemas.microsoft.com/office/drawing/2014/main" val="3560367129"/>
                    </a:ext>
                  </a:extLst>
                </a:gridCol>
                <a:gridCol w="3797542">
                  <a:extLst>
                    <a:ext uri="{9D8B030D-6E8A-4147-A177-3AD203B41FA5}">
                      <a16:colId xmlns:a16="http://schemas.microsoft.com/office/drawing/2014/main" val="1045988193"/>
                    </a:ext>
                  </a:extLst>
                </a:gridCol>
                <a:gridCol w="1078197">
                  <a:extLst>
                    <a:ext uri="{9D8B030D-6E8A-4147-A177-3AD203B41FA5}">
                      <a16:colId xmlns:a16="http://schemas.microsoft.com/office/drawing/2014/main" val="787848826"/>
                    </a:ext>
                  </a:extLst>
                </a:gridCol>
                <a:gridCol w="820574">
                  <a:extLst>
                    <a:ext uri="{9D8B030D-6E8A-4147-A177-3AD203B41FA5}">
                      <a16:colId xmlns:a16="http://schemas.microsoft.com/office/drawing/2014/main" val="3145840319"/>
                    </a:ext>
                  </a:extLst>
                </a:gridCol>
                <a:gridCol w="1898771">
                  <a:extLst>
                    <a:ext uri="{9D8B030D-6E8A-4147-A177-3AD203B41FA5}">
                      <a16:colId xmlns:a16="http://schemas.microsoft.com/office/drawing/2014/main" val="2708195392"/>
                    </a:ext>
                  </a:extLst>
                </a:gridCol>
              </a:tblGrid>
              <a:tr h="1696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319723"/>
                  </a:ext>
                </a:extLst>
              </a:tr>
              <a:tr h="2371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05.02.2025 - 05.02.2025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368901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195216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5 560,24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398232"/>
                  </a:ext>
                </a:extLst>
              </a:tr>
              <a:tr h="26354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678538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4 205,14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71344"/>
                  </a:ext>
                </a:extLst>
              </a:tr>
              <a:tr h="16969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108278"/>
                  </a:ext>
                </a:extLst>
              </a:tr>
              <a:tr h="16969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727729"/>
                  </a:ext>
                </a:extLst>
              </a:tr>
              <a:tr h="1696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72180"/>
                  </a:ext>
                </a:extLst>
              </a:tr>
              <a:tr h="2371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05.02.2025 - 05.02.2025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920210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028998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947010"/>
                  </a:ext>
                </a:extLst>
              </a:tr>
              <a:tr h="16969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431191"/>
                  </a:ext>
                </a:extLst>
              </a:tr>
              <a:tr h="2371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05.02.2025 - 05.02.2025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77936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09979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211465"/>
                  </a:ext>
                </a:extLst>
              </a:tr>
              <a:tr h="16969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931526"/>
                  </a:ext>
                </a:extLst>
              </a:tr>
              <a:tr h="16969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05.02.2025 - 05.02.2025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798453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66161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715072"/>
                  </a:ext>
                </a:extLst>
              </a:tr>
              <a:tr h="16969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908885"/>
                  </a:ext>
                </a:extLst>
              </a:tr>
              <a:tr h="16969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05.02.2025 - 05.02.2025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571401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071572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5 560,24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929259"/>
                  </a:ext>
                </a:extLst>
              </a:tr>
              <a:tr h="28236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713378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4 205,14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96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181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2025-02-06T06:41:11Z</dcterms:created>
  <dcterms:modified xsi:type="dcterms:W3CDTF">2025-02-06T06:43:53Z</dcterms:modified>
</cp:coreProperties>
</file>