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BD5E-467D-49FC-9EBC-5409B5B07563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BADB-7762-4148-8183-69779FC87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20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BD5E-467D-49FC-9EBC-5409B5B07563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BADB-7762-4148-8183-69779FC87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85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BD5E-467D-49FC-9EBC-5409B5B07563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BADB-7762-4148-8183-69779FC87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3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BD5E-467D-49FC-9EBC-5409B5B07563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BADB-7762-4148-8183-69779FC87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961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BD5E-467D-49FC-9EBC-5409B5B07563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BADB-7762-4148-8183-69779FC87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59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BD5E-467D-49FC-9EBC-5409B5B07563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BADB-7762-4148-8183-69779FC87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2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BD5E-467D-49FC-9EBC-5409B5B07563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BADB-7762-4148-8183-69779FC87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3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BD5E-467D-49FC-9EBC-5409B5B07563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BADB-7762-4148-8183-69779FC87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06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BD5E-467D-49FC-9EBC-5409B5B07563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BADB-7762-4148-8183-69779FC87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44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BD5E-467D-49FC-9EBC-5409B5B07563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BADB-7762-4148-8183-69779FC87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55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BD5E-467D-49FC-9EBC-5409B5B07563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BADB-7762-4148-8183-69779FC87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9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8BD5E-467D-49FC-9EBC-5409B5B07563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2BADB-7762-4148-8183-69779FC87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4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3.02.2025&amp;date_to=03.02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830659"/>
              </p:ext>
            </p:extLst>
          </p:nvPr>
        </p:nvGraphicFramePr>
        <p:xfrm>
          <a:off x="1399430" y="779234"/>
          <a:ext cx="9462053" cy="5320272"/>
        </p:xfrm>
        <a:graphic>
          <a:graphicData uri="http://schemas.openxmlformats.org/drawingml/2006/table">
            <a:tbl>
              <a:tblPr/>
              <a:tblGrid>
                <a:gridCol w="1892410">
                  <a:extLst>
                    <a:ext uri="{9D8B030D-6E8A-4147-A177-3AD203B41FA5}">
                      <a16:colId xmlns:a16="http://schemas.microsoft.com/office/drawing/2014/main" val="4123165205"/>
                    </a:ext>
                  </a:extLst>
                </a:gridCol>
                <a:gridCol w="3506573">
                  <a:extLst>
                    <a:ext uri="{9D8B030D-6E8A-4147-A177-3AD203B41FA5}">
                      <a16:colId xmlns:a16="http://schemas.microsoft.com/office/drawing/2014/main" val="3779055441"/>
                    </a:ext>
                  </a:extLst>
                </a:gridCol>
                <a:gridCol w="1185720">
                  <a:extLst>
                    <a:ext uri="{9D8B030D-6E8A-4147-A177-3AD203B41FA5}">
                      <a16:colId xmlns:a16="http://schemas.microsoft.com/office/drawing/2014/main" val="596026974"/>
                    </a:ext>
                  </a:extLst>
                </a:gridCol>
                <a:gridCol w="984940">
                  <a:extLst>
                    <a:ext uri="{9D8B030D-6E8A-4147-A177-3AD203B41FA5}">
                      <a16:colId xmlns:a16="http://schemas.microsoft.com/office/drawing/2014/main" val="1076228317"/>
                    </a:ext>
                  </a:extLst>
                </a:gridCol>
                <a:gridCol w="1892410">
                  <a:extLst>
                    <a:ext uri="{9D8B030D-6E8A-4147-A177-3AD203B41FA5}">
                      <a16:colId xmlns:a16="http://schemas.microsoft.com/office/drawing/2014/main" val="818842184"/>
                    </a:ext>
                  </a:extLst>
                </a:gridCol>
              </a:tblGrid>
              <a:tr h="12796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217679"/>
                  </a:ext>
                </a:extLst>
              </a:tr>
              <a:tr h="12796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03.02.2025 - 03.02.2025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420773"/>
                  </a:ext>
                </a:extLst>
              </a:tr>
              <a:tr h="12796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2137"/>
                  </a:ext>
                </a:extLst>
              </a:tr>
              <a:tr h="12796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1 346 858,93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075188"/>
                  </a:ext>
                </a:extLst>
              </a:tr>
              <a:tr h="23927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6 071,22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398403"/>
                  </a:ext>
                </a:extLst>
              </a:tr>
              <a:tr h="12796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13 810,41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822155"/>
                  </a:ext>
                </a:extLst>
              </a:tr>
              <a:tr h="12796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36 811,26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152923"/>
                  </a:ext>
                </a:extLst>
              </a:tr>
              <a:tr h="12796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1 290 166,04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756961"/>
                  </a:ext>
                </a:extLst>
              </a:tr>
              <a:tr h="12796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570443"/>
                  </a:ext>
                </a:extLst>
              </a:tr>
              <a:tr h="12796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037534"/>
                  </a:ext>
                </a:extLst>
              </a:tr>
              <a:tr h="12796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522400"/>
                  </a:ext>
                </a:extLst>
              </a:tr>
              <a:tr h="12796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03.02.2025 - 03.02.2025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685263"/>
                  </a:ext>
                </a:extLst>
              </a:tr>
              <a:tr h="12796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728060"/>
                  </a:ext>
                </a:extLst>
              </a:tr>
              <a:tr h="12796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1 290 166,04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67230"/>
                  </a:ext>
                </a:extLst>
              </a:tr>
              <a:tr h="12796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1 290 166,04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069614"/>
                  </a:ext>
                </a:extLst>
              </a:tr>
              <a:tr h="12796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341398"/>
                  </a:ext>
                </a:extLst>
              </a:tr>
              <a:tr h="12796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03.02.2025 - 03.02.2025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88450"/>
                  </a:ext>
                </a:extLst>
              </a:tr>
              <a:tr h="12796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456308"/>
                  </a:ext>
                </a:extLst>
              </a:tr>
              <a:tr h="12796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34 873,87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789627"/>
                  </a:ext>
                </a:extLst>
              </a:tr>
              <a:tr h="23927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6 071,22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646851"/>
                  </a:ext>
                </a:extLst>
              </a:tr>
              <a:tr h="12796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1 145,33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224257"/>
                  </a:ext>
                </a:extLst>
              </a:tr>
              <a:tr h="12796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27 657,32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147403"/>
                  </a:ext>
                </a:extLst>
              </a:tr>
              <a:tr h="12796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635228"/>
                  </a:ext>
                </a:extLst>
              </a:tr>
              <a:tr h="12796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03.02.2025 - 03.02.2025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1778168"/>
                  </a:ext>
                </a:extLst>
              </a:tr>
              <a:tr h="12796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243092"/>
                  </a:ext>
                </a:extLst>
              </a:tr>
              <a:tr h="12796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719675"/>
                  </a:ext>
                </a:extLst>
              </a:tr>
              <a:tr h="12796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594243"/>
                  </a:ext>
                </a:extLst>
              </a:tr>
              <a:tr h="12796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03.02.2025 - 03.02.2025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781021"/>
                  </a:ext>
                </a:extLst>
              </a:tr>
              <a:tr h="12796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054275"/>
                  </a:ext>
                </a:extLst>
              </a:tr>
              <a:tr h="12796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21 819,02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917947"/>
                  </a:ext>
                </a:extLst>
              </a:tr>
              <a:tr h="12796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12 665,08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484892"/>
                  </a:ext>
                </a:extLst>
              </a:tr>
              <a:tr h="12796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9 153,94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771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141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282</Words>
  <Application>Microsoft Office PowerPoint</Application>
  <PresentationFormat>Widescreen</PresentationFormat>
  <Paragraphs>94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2025-02-04T07:24:53Z</dcterms:created>
  <dcterms:modified xsi:type="dcterms:W3CDTF">2025-02-04T07:28:17Z</dcterms:modified>
</cp:coreProperties>
</file>