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9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7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2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5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771C3-7978-47AF-AFB4-DFBBA1FA5733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732A-5F0E-490A-8BAF-C4172956D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4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30.01.2025&amp;date_to=30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66275"/>
              </p:ext>
            </p:extLst>
          </p:nvPr>
        </p:nvGraphicFramePr>
        <p:xfrm>
          <a:off x="1311965" y="795131"/>
          <a:ext cx="9477955" cy="5049077"/>
        </p:xfrm>
        <a:graphic>
          <a:graphicData uri="http://schemas.openxmlformats.org/drawingml/2006/table">
            <a:tbl>
              <a:tblPr/>
              <a:tblGrid>
                <a:gridCol w="1895591">
                  <a:extLst>
                    <a:ext uri="{9D8B030D-6E8A-4147-A177-3AD203B41FA5}">
                      <a16:colId xmlns:a16="http://schemas.microsoft.com/office/drawing/2014/main" val="3274769716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3729341258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1893411995"/>
                    </a:ext>
                  </a:extLst>
                </a:gridCol>
                <a:gridCol w="698125">
                  <a:extLst>
                    <a:ext uri="{9D8B030D-6E8A-4147-A177-3AD203B41FA5}">
                      <a16:colId xmlns:a16="http://schemas.microsoft.com/office/drawing/2014/main" val="368127654"/>
                    </a:ext>
                  </a:extLst>
                </a:gridCol>
                <a:gridCol w="1197466">
                  <a:extLst>
                    <a:ext uri="{9D8B030D-6E8A-4147-A177-3AD203B41FA5}">
                      <a16:colId xmlns:a16="http://schemas.microsoft.com/office/drawing/2014/main" val="1903763167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2478946646"/>
                    </a:ext>
                  </a:extLst>
                </a:gridCol>
              </a:tblGrid>
              <a:tr h="170342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37049"/>
                  </a:ext>
                </a:extLst>
              </a:tr>
              <a:tr h="28220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30.01.2025 - 30.01.2025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785459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601564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56 947,51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83579"/>
                  </a:ext>
                </a:extLst>
              </a:tr>
              <a:tr h="31264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46 662,66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324206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10 284,85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4579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465517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16898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023733"/>
                  </a:ext>
                </a:extLst>
              </a:tr>
              <a:tr h="28220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30.01.2025 - 30.01.2025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229001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02691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4189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664503"/>
                  </a:ext>
                </a:extLst>
              </a:tr>
              <a:tr h="282203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30.01.2025 - 30.01.2025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23434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37712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433136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12244"/>
                  </a:ext>
                </a:extLst>
              </a:tr>
              <a:tr h="170342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30.01.2025 - 30.01.2025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590705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40527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56 947,51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546805"/>
                  </a:ext>
                </a:extLst>
              </a:tr>
              <a:tr h="31264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 dirty="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46 662,66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69256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10 284,85 лв.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50558"/>
                  </a:ext>
                </a:extLst>
              </a:tr>
              <a:tr h="17034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613747"/>
                  </a:ext>
                </a:extLst>
              </a:tr>
              <a:tr h="17034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30.01.2025 - 30.01.2025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58618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62223"/>
                  </a:ext>
                </a:extLst>
              </a:tr>
              <a:tr h="1703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027" marR="27027" marT="13513" marB="135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86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380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182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2025-01-31T07:34:18Z</dcterms:created>
  <dcterms:modified xsi:type="dcterms:W3CDTF">2025-01-31T07:37:01Z</dcterms:modified>
</cp:coreProperties>
</file>