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771C3-7978-47AF-AFB4-DFBBA1FA5733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7732A-5F0E-490A-8BAF-C4172956D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291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771C3-7978-47AF-AFB4-DFBBA1FA5733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7732A-5F0E-490A-8BAF-C4172956D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074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771C3-7978-47AF-AFB4-DFBBA1FA5733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7732A-5F0E-490A-8BAF-C4172956D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961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771C3-7978-47AF-AFB4-DFBBA1FA5733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7732A-5F0E-490A-8BAF-C4172956D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524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771C3-7978-47AF-AFB4-DFBBA1FA5733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7732A-5F0E-490A-8BAF-C4172956D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369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771C3-7978-47AF-AFB4-DFBBA1FA5733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7732A-5F0E-490A-8BAF-C4172956D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458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771C3-7978-47AF-AFB4-DFBBA1FA5733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7732A-5F0E-490A-8BAF-C4172956D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46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771C3-7978-47AF-AFB4-DFBBA1FA5733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7732A-5F0E-490A-8BAF-C4172956D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053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771C3-7978-47AF-AFB4-DFBBA1FA5733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7732A-5F0E-490A-8BAF-C4172956D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94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771C3-7978-47AF-AFB4-DFBBA1FA5733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7732A-5F0E-490A-8BAF-C4172956D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624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771C3-7978-47AF-AFB4-DFBBA1FA5733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7732A-5F0E-490A-8BAF-C4172956D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564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771C3-7978-47AF-AFB4-DFBBA1FA5733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7732A-5F0E-490A-8BAF-C4172956D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641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30.01.2025&amp;date_to=30.01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866275"/>
              </p:ext>
            </p:extLst>
          </p:nvPr>
        </p:nvGraphicFramePr>
        <p:xfrm>
          <a:off x="1311965" y="795131"/>
          <a:ext cx="9477955" cy="5049077"/>
        </p:xfrm>
        <a:graphic>
          <a:graphicData uri="http://schemas.openxmlformats.org/drawingml/2006/table">
            <a:tbl>
              <a:tblPr/>
              <a:tblGrid>
                <a:gridCol w="1895591">
                  <a:extLst>
                    <a:ext uri="{9D8B030D-6E8A-4147-A177-3AD203B41FA5}">
                      <a16:colId xmlns:a16="http://schemas.microsoft.com/office/drawing/2014/main" val="3274769716"/>
                    </a:ext>
                  </a:extLst>
                </a:gridCol>
                <a:gridCol w="1895591">
                  <a:extLst>
                    <a:ext uri="{9D8B030D-6E8A-4147-A177-3AD203B41FA5}">
                      <a16:colId xmlns:a16="http://schemas.microsoft.com/office/drawing/2014/main" val="3729341258"/>
                    </a:ext>
                  </a:extLst>
                </a:gridCol>
                <a:gridCol w="1895591">
                  <a:extLst>
                    <a:ext uri="{9D8B030D-6E8A-4147-A177-3AD203B41FA5}">
                      <a16:colId xmlns:a16="http://schemas.microsoft.com/office/drawing/2014/main" val="1893411995"/>
                    </a:ext>
                  </a:extLst>
                </a:gridCol>
                <a:gridCol w="698125">
                  <a:extLst>
                    <a:ext uri="{9D8B030D-6E8A-4147-A177-3AD203B41FA5}">
                      <a16:colId xmlns:a16="http://schemas.microsoft.com/office/drawing/2014/main" val="368127654"/>
                    </a:ext>
                  </a:extLst>
                </a:gridCol>
                <a:gridCol w="1197466">
                  <a:extLst>
                    <a:ext uri="{9D8B030D-6E8A-4147-A177-3AD203B41FA5}">
                      <a16:colId xmlns:a16="http://schemas.microsoft.com/office/drawing/2014/main" val="1903763167"/>
                    </a:ext>
                  </a:extLst>
                </a:gridCol>
                <a:gridCol w="1895591">
                  <a:extLst>
                    <a:ext uri="{9D8B030D-6E8A-4147-A177-3AD203B41FA5}">
                      <a16:colId xmlns:a16="http://schemas.microsoft.com/office/drawing/2014/main" val="2478946646"/>
                    </a:ext>
                  </a:extLst>
                </a:gridCol>
              </a:tblGrid>
              <a:tr h="170342">
                <a:tc gridSpan="6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837049"/>
                  </a:ext>
                </a:extLst>
              </a:tr>
              <a:tr h="282203">
                <a:tc gridSpan="3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bg-BG" sz="500">
                        <a:solidFill>
                          <a:srgbClr val="4B008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A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30.01.2025 - 30.01.2025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3785459"/>
                  </a:ext>
                </a:extLst>
              </a:tr>
              <a:tr h="170342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601564"/>
                  </a:ext>
                </a:extLst>
              </a:tr>
              <a:tr h="17034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500">
                        <a:effectLst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14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56 947,51 лв.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583579"/>
                  </a:ext>
                </a:extLst>
              </a:tr>
              <a:tr h="31264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500">
                        <a:effectLst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46 662,66 лв.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324206"/>
                  </a:ext>
                </a:extLst>
              </a:tr>
              <a:tr h="17034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500">
                        <a:effectLst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10 284,85 лв.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84579"/>
                  </a:ext>
                </a:extLst>
              </a:tr>
              <a:tr h="170342">
                <a:tc gridSpan="6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2465517"/>
                  </a:ext>
                </a:extLst>
              </a:tr>
              <a:tr h="170342">
                <a:tc gridSpan="6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916898"/>
                  </a:ext>
                </a:extLst>
              </a:tr>
              <a:tr h="170342">
                <a:tc gridSpan="6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023733"/>
                  </a:ext>
                </a:extLst>
              </a:tr>
              <a:tr h="282203">
                <a:tc gridSpan="3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bg-BG" sz="500">
                        <a:solidFill>
                          <a:srgbClr val="4B008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A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30.01.2025 - 30.01.2025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9229001"/>
                  </a:ext>
                </a:extLst>
              </a:tr>
              <a:tr h="170342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8302691"/>
                  </a:ext>
                </a:extLst>
              </a:tr>
              <a:tr h="17034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500">
                        <a:effectLst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54189"/>
                  </a:ext>
                </a:extLst>
              </a:tr>
              <a:tr h="170342">
                <a:tc gridSpan="6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0664503"/>
                  </a:ext>
                </a:extLst>
              </a:tr>
              <a:tr h="282203">
                <a:tc gridSpan="3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bg-BG" sz="500">
                        <a:solidFill>
                          <a:srgbClr val="4B008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A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30.01.2025 - 30.01.2025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623434"/>
                  </a:ext>
                </a:extLst>
              </a:tr>
              <a:tr h="170342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bg-BG" sz="500" dirty="0">
                        <a:effectLst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437712"/>
                  </a:ext>
                </a:extLst>
              </a:tr>
              <a:tr h="17034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500">
                        <a:effectLst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433136"/>
                  </a:ext>
                </a:extLst>
              </a:tr>
              <a:tr h="170342">
                <a:tc gridSpan="6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3612244"/>
                  </a:ext>
                </a:extLst>
              </a:tr>
              <a:tr h="170342">
                <a:tc gridSpan="3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bg-BG" sz="500">
                        <a:solidFill>
                          <a:srgbClr val="4B008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A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30.01.2025 - 30.01.2025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6590705"/>
                  </a:ext>
                </a:extLst>
              </a:tr>
              <a:tr h="170342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740527"/>
                  </a:ext>
                </a:extLst>
              </a:tr>
              <a:tr h="17034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500">
                        <a:effectLst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14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56 947,51 лв.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546805"/>
                  </a:ext>
                </a:extLst>
              </a:tr>
              <a:tr h="31264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500" dirty="0">
                        <a:effectLst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46 662,66 лв.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069256"/>
                  </a:ext>
                </a:extLst>
              </a:tr>
              <a:tr h="17034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500">
                        <a:effectLst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10 284,85 лв.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150558"/>
                  </a:ext>
                </a:extLst>
              </a:tr>
              <a:tr h="170342">
                <a:tc gridSpan="6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4613747"/>
                  </a:ext>
                </a:extLst>
              </a:tr>
              <a:tr h="17034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30.01.2025 - 30.01.2025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958618"/>
                  </a:ext>
                </a:extLst>
              </a:tr>
              <a:tr h="170342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262223"/>
                  </a:ext>
                </a:extLst>
              </a:tr>
              <a:tr h="17034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27" marR="27027" marT="13513" marB="135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86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1380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182</Words>
  <Application>Microsoft Office PowerPoint</Application>
  <PresentationFormat>Widescreen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2025-01-31T07:34:18Z</dcterms:created>
  <dcterms:modified xsi:type="dcterms:W3CDTF">2025-01-31T07:37:01Z</dcterms:modified>
</cp:coreProperties>
</file>