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967C5-EB99-4C2B-8754-5ADD687E71F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FBAA9-B9D3-420F-987E-5F67F25B5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346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967C5-EB99-4C2B-8754-5ADD687E71F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FBAA9-B9D3-420F-987E-5F67F25B5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045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967C5-EB99-4C2B-8754-5ADD687E71F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FBAA9-B9D3-420F-987E-5F67F25B5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337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967C5-EB99-4C2B-8754-5ADD687E71F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FBAA9-B9D3-420F-987E-5F67F25B5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77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967C5-EB99-4C2B-8754-5ADD687E71F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FBAA9-B9D3-420F-987E-5F67F25B5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55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967C5-EB99-4C2B-8754-5ADD687E71F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FBAA9-B9D3-420F-987E-5F67F25B5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99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967C5-EB99-4C2B-8754-5ADD687E71F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FBAA9-B9D3-420F-987E-5F67F25B5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602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967C5-EB99-4C2B-8754-5ADD687E71F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FBAA9-B9D3-420F-987E-5F67F25B5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78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967C5-EB99-4C2B-8754-5ADD687E71F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FBAA9-B9D3-420F-987E-5F67F25B5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0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967C5-EB99-4C2B-8754-5ADD687E71F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FBAA9-B9D3-420F-987E-5F67F25B5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941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967C5-EB99-4C2B-8754-5ADD687E71F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FBAA9-B9D3-420F-987E-5F67F25B5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782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967C5-EB99-4C2B-8754-5ADD687E71F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FBAA9-B9D3-420F-987E-5F67F25B5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1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9.01.2025&amp;date_to=29.01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17941"/>
              </p:ext>
            </p:extLst>
          </p:nvPr>
        </p:nvGraphicFramePr>
        <p:xfrm>
          <a:off x="1248356" y="842825"/>
          <a:ext cx="9485905" cy="4784271"/>
        </p:xfrm>
        <a:graphic>
          <a:graphicData uri="http://schemas.openxmlformats.org/drawingml/2006/table">
            <a:tbl>
              <a:tblPr/>
              <a:tblGrid>
                <a:gridCol w="1897181">
                  <a:extLst>
                    <a:ext uri="{9D8B030D-6E8A-4147-A177-3AD203B41FA5}">
                      <a16:colId xmlns:a16="http://schemas.microsoft.com/office/drawing/2014/main" val="2947902877"/>
                    </a:ext>
                  </a:extLst>
                </a:gridCol>
                <a:gridCol w="3527896">
                  <a:extLst>
                    <a:ext uri="{9D8B030D-6E8A-4147-A177-3AD203B41FA5}">
                      <a16:colId xmlns:a16="http://schemas.microsoft.com/office/drawing/2014/main" val="2846762244"/>
                    </a:ext>
                  </a:extLst>
                </a:gridCol>
                <a:gridCol w="885565">
                  <a:extLst>
                    <a:ext uri="{9D8B030D-6E8A-4147-A177-3AD203B41FA5}">
                      <a16:colId xmlns:a16="http://schemas.microsoft.com/office/drawing/2014/main" val="3871207721"/>
                    </a:ext>
                  </a:extLst>
                </a:gridCol>
                <a:gridCol w="1278082">
                  <a:extLst>
                    <a:ext uri="{9D8B030D-6E8A-4147-A177-3AD203B41FA5}">
                      <a16:colId xmlns:a16="http://schemas.microsoft.com/office/drawing/2014/main" val="2324632928"/>
                    </a:ext>
                  </a:extLst>
                </a:gridCol>
                <a:gridCol w="1897181">
                  <a:extLst>
                    <a:ext uri="{9D8B030D-6E8A-4147-A177-3AD203B41FA5}">
                      <a16:colId xmlns:a16="http://schemas.microsoft.com/office/drawing/2014/main" val="3445374322"/>
                    </a:ext>
                  </a:extLst>
                </a:gridCol>
              </a:tblGrid>
              <a:tr h="16165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938696"/>
                  </a:ext>
                </a:extLst>
              </a:tr>
              <a:tr h="25059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29.01.2025 - 29.01.2025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633601"/>
                  </a:ext>
                </a:extLst>
              </a:tr>
              <a:tr h="16165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583875"/>
                  </a:ext>
                </a:extLst>
              </a:tr>
              <a:tr h="16165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9 589,29 лв.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814221"/>
                  </a:ext>
                </a:extLst>
              </a:tr>
              <a:tr h="16165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8 731,22 лв.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57043"/>
                  </a:ext>
                </a:extLst>
              </a:tr>
              <a:tr h="16586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858,07 лв.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299367"/>
                  </a:ext>
                </a:extLst>
              </a:tr>
              <a:tr h="161651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4523255"/>
                  </a:ext>
                </a:extLst>
              </a:tr>
              <a:tr h="161651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208106"/>
                  </a:ext>
                </a:extLst>
              </a:tr>
              <a:tr h="16165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7213318"/>
                  </a:ext>
                </a:extLst>
              </a:tr>
              <a:tr h="25059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29.01.2025 - 29.01.2025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28125"/>
                  </a:ext>
                </a:extLst>
              </a:tr>
              <a:tr h="16165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84112"/>
                  </a:ext>
                </a:extLst>
              </a:tr>
              <a:tr h="16165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411151"/>
                  </a:ext>
                </a:extLst>
              </a:tr>
              <a:tr h="16165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3208401"/>
                  </a:ext>
                </a:extLst>
              </a:tr>
              <a:tr h="25059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29.01.2025 - 29.01.2025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811926"/>
                  </a:ext>
                </a:extLst>
              </a:tr>
              <a:tr h="16165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504789"/>
                  </a:ext>
                </a:extLst>
              </a:tr>
              <a:tr h="16165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5 681,48 лв.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596402"/>
                  </a:ext>
                </a:extLst>
              </a:tr>
              <a:tr h="16165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4 823,41 лв.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698477"/>
                  </a:ext>
                </a:extLst>
              </a:tr>
              <a:tr h="16165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858,07 лв.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548237"/>
                  </a:ext>
                </a:extLst>
              </a:tr>
              <a:tr h="16165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115395"/>
                  </a:ext>
                </a:extLst>
              </a:tr>
              <a:tr h="16165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29.01.2025 - 29.01.2025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4945780"/>
                  </a:ext>
                </a:extLst>
              </a:tr>
              <a:tr h="16165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992957"/>
                  </a:ext>
                </a:extLst>
              </a:tr>
              <a:tr h="16165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4919920"/>
                  </a:ext>
                </a:extLst>
              </a:tr>
              <a:tr h="16165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709407"/>
                  </a:ext>
                </a:extLst>
              </a:tr>
              <a:tr h="16165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29.01.2025 - 29.01.2025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433074"/>
                  </a:ext>
                </a:extLst>
              </a:tr>
              <a:tr h="16165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38158"/>
                  </a:ext>
                </a:extLst>
              </a:tr>
              <a:tr h="16165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3 907,81 лв.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454301"/>
                  </a:ext>
                </a:extLst>
              </a:tr>
              <a:tr h="16165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3 907,81 лв.</a:t>
                      </a: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61" marR="30861" marT="15430" marB="15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003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9392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173</Words>
  <Application>Microsoft Office PowerPoint</Application>
  <PresentationFormat>Widescreen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2025-01-31T07:46:53Z</dcterms:created>
  <dcterms:modified xsi:type="dcterms:W3CDTF">2025-01-31T07:50:12Z</dcterms:modified>
</cp:coreProperties>
</file>