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3D87-6396-49E1-8998-63C5530BEE3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6806-BFAC-4983-AAB2-18706C48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54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3D87-6396-49E1-8998-63C5530BEE3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6806-BFAC-4983-AAB2-18706C48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3D87-6396-49E1-8998-63C5530BEE3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6806-BFAC-4983-AAB2-18706C48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7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3D87-6396-49E1-8998-63C5530BEE3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6806-BFAC-4983-AAB2-18706C48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6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3D87-6396-49E1-8998-63C5530BEE3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6806-BFAC-4983-AAB2-18706C48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56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3D87-6396-49E1-8998-63C5530BEE3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6806-BFAC-4983-AAB2-18706C48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9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3D87-6396-49E1-8998-63C5530BEE3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6806-BFAC-4983-AAB2-18706C48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48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3D87-6396-49E1-8998-63C5530BEE3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6806-BFAC-4983-AAB2-18706C48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0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3D87-6396-49E1-8998-63C5530BEE3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6806-BFAC-4983-AAB2-18706C48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7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3D87-6396-49E1-8998-63C5530BEE3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6806-BFAC-4983-AAB2-18706C48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6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3D87-6396-49E1-8998-63C5530BEE3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6806-BFAC-4983-AAB2-18706C48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8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23D87-6396-49E1-8998-63C5530BEE3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76806-BFAC-4983-AAB2-18706C48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7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8.01.2025&amp;date_to=28.01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938865"/>
              </p:ext>
            </p:extLst>
          </p:nvPr>
        </p:nvGraphicFramePr>
        <p:xfrm>
          <a:off x="1383527" y="1017756"/>
          <a:ext cx="9390490" cy="4378891"/>
        </p:xfrm>
        <a:graphic>
          <a:graphicData uri="http://schemas.openxmlformats.org/drawingml/2006/table">
            <a:tbl>
              <a:tblPr/>
              <a:tblGrid>
                <a:gridCol w="1878098">
                  <a:extLst>
                    <a:ext uri="{9D8B030D-6E8A-4147-A177-3AD203B41FA5}">
                      <a16:colId xmlns:a16="http://schemas.microsoft.com/office/drawing/2014/main" val="1177330096"/>
                    </a:ext>
                  </a:extLst>
                </a:gridCol>
                <a:gridCol w="3064678">
                  <a:extLst>
                    <a:ext uri="{9D8B030D-6E8A-4147-A177-3AD203B41FA5}">
                      <a16:colId xmlns:a16="http://schemas.microsoft.com/office/drawing/2014/main" val="1146919843"/>
                    </a:ext>
                  </a:extLst>
                </a:gridCol>
                <a:gridCol w="1375177">
                  <a:extLst>
                    <a:ext uri="{9D8B030D-6E8A-4147-A177-3AD203B41FA5}">
                      <a16:colId xmlns:a16="http://schemas.microsoft.com/office/drawing/2014/main" val="3466525295"/>
                    </a:ext>
                  </a:extLst>
                </a:gridCol>
                <a:gridCol w="1194439">
                  <a:extLst>
                    <a:ext uri="{9D8B030D-6E8A-4147-A177-3AD203B41FA5}">
                      <a16:colId xmlns:a16="http://schemas.microsoft.com/office/drawing/2014/main" val="1508251606"/>
                    </a:ext>
                  </a:extLst>
                </a:gridCol>
                <a:gridCol w="1878098">
                  <a:extLst>
                    <a:ext uri="{9D8B030D-6E8A-4147-A177-3AD203B41FA5}">
                      <a16:colId xmlns:a16="http://schemas.microsoft.com/office/drawing/2014/main" val="2043669828"/>
                    </a:ext>
                  </a:extLst>
                </a:gridCol>
              </a:tblGrid>
              <a:tr h="1459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364018"/>
                  </a:ext>
                </a:extLst>
              </a:tr>
              <a:tr h="17478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28.01.2025 - 28.01.2025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374961"/>
                  </a:ext>
                </a:extLst>
              </a:tr>
              <a:tr h="14590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252039"/>
                  </a:ext>
                </a:extLst>
              </a:tr>
              <a:tr h="14590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5 123,87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253149"/>
                  </a:ext>
                </a:extLst>
              </a:tr>
              <a:tr h="14590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2 994,63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7177"/>
                  </a:ext>
                </a:extLst>
              </a:tr>
              <a:tr h="14590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2 129,24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841957"/>
                  </a:ext>
                </a:extLst>
              </a:tr>
              <a:tr h="14590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740032"/>
                  </a:ext>
                </a:extLst>
              </a:tr>
              <a:tr h="14590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80429"/>
                  </a:ext>
                </a:extLst>
              </a:tr>
              <a:tr h="1459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085115"/>
                  </a:ext>
                </a:extLst>
              </a:tr>
              <a:tr h="17478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28.01.2025 - 28.01.2025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487974"/>
                  </a:ext>
                </a:extLst>
              </a:tr>
              <a:tr h="14590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283988"/>
                  </a:ext>
                </a:extLst>
              </a:tr>
              <a:tr h="14590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771524"/>
                  </a:ext>
                </a:extLst>
              </a:tr>
              <a:tr h="14590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7343"/>
                  </a:ext>
                </a:extLst>
              </a:tr>
              <a:tr h="17478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28.01.2025 - 28.01.2025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931925"/>
                  </a:ext>
                </a:extLst>
              </a:tr>
              <a:tr h="14590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44369"/>
                  </a:ext>
                </a:extLst>
              </a:tr>
              <a:tr h="14590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5 123,87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634931"/>
                  </a:ext>
                </a:extLst>
              </a:tr>
              <a:tr h="14590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2 994,63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374594"/>
                  </a:ext>
                </a:extLst>
              </a:tr>
              <a:tr h="14590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2 129,24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778540"/>
                  </a:ext>
                </a:extLst>
              </a:tr>
              <a:tr h="14590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037380"/>
                  </a:ext>
                </a:extLst>
              </a:tr>
              <a:tr h="14590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28.01.2025 - 28.01.2025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99561"/>
                  </a:ext>
                </a:extLst>
              </a:tr>
              <a:tr h="14590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4164"/>
                  </a:ext>
                </a:extLst>
              </a:tr>
              <a:tr h="1459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207207"/>
                  </a:ext>
                </a:extLst>
              </a:tr>
              <a:tr h="14590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700560"/>
                  </a:ext>
                </a:extLst>
              </a:tr>
              <a:tr h="14590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28.01.2025 - 28.01.2025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886020"/>
                  </a:ext>
                </a:extLst>
              </a:tr>
              <a:tr h="1459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22853"/>
                  </a:ext>
                </a:extLst>
              </a:tr>
              <a:tr h="1459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305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817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161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2025-01-29T07:01:34Z</dcterms:created>
  <dcterms:modified xsi:type="dcterms:W3CDTF">2025-01-29T07:06:34Z</dcterms:modified>
</cp:coreProperties>
</file>