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23D87-6396-49E1-8998-63C5530BEE3F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76806-BFAC-4983-AAB2-18706C48D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854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23D87-6396-49E1-8998-63C5530BEE3F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76806-BFAC-4983-AAB2-18706C48D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07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23D87-6396-49E1-8998-63C5530BEE3F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76806-BFAC-4983-AAB2-18706C48D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272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23D87-6396-49E1-8998-63C5530BEE3F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76806-BFAC-4983-AAB2-18706C48D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960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23D87-6396-49E1-8998-63C5530BEE3F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76806-BFAC-4983-AAB2-18706C48D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756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23D87-6396-49E1-8998-63C5530BEE3F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76806-BFAC-4983-AAB2-18706C48D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795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23D87-6396-49E1-8998-63C5530BEE3F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76806-BFAC-4983-AAB2-18706C48D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448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23D87-6396-49E1-8998-63C5530BEE3F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76806-BFAC-4983-AAB2-18706C48D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704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23D87-6396-49E1-8998-63C5530BEE3F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76806-BFAC-4983-AAB2-18706C48D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075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23D87-6396-49E1-8998-63C5530BEE3F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76806-BFAC-4983-AAB2-18706C48D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769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23D87-6396-49E1-8998-63C5530BEE3F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76806-BFAC-4983-AAB2-18706C48D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987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23D87-6396-49E1-8998-63C5530BEE3F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76806-BFAC-4983-AAB2-18706C48D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174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dwh/done_payments_old.jsp?bo_code=074*******&amp;date_from=28.01.2025&amp;date_to=28.01.2025&amp;execute=ye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6938865"/>
              </p:ext>
            </p:extLst>
          </p:nvPr>
        </p:nvGraphicFramePr>
        <p:xfrm>
          <a:off x="1383527" y="1017756"/>
          <a:ext cx="9390490" cy="4378891"/>
        </p:xfrm>
        <a:graphic>
          <a:graphicData uri="http://schemas.openxmlformats.org/drawingml/2006/table">
            <a:tbl>
              <a:tblPr/>
              <a:tblGrid>
                <a:gridCol w="1878098">
                  <a:extLst>
                    <a:ext uri="{9D8B030D-6E8A-4147-A177-3AD203B41FA5}">
                      <a16:colId xmlns:a16="http://schemas.microsoft.com/office/drawing/2014/main" val="1177330096"/>
                    </a:ext>
                  </a:extLst>
                </a:gridCol>
                <a:gridCol w="3064678">
                  <a:extLst>
                    <a:ext uri="{9D8B030D-6E8A-4147-A177-3AD203B41FA5}">
                      <a16:colId xmlns:a16="http://schemas.microsoft.com/office/drawing/2014/main" val="1146919843"/>
                    </a:ext>
                  </a:extLst>
                </a:gridCol>
                <a:gridCol w="1375177">
                  <a:extLst>
                    <a:ext uri="{9D8B030D-6E8A-4147-A177-3AD203B41FA5}">
                      <a16:colId xmlns:a16="http://schemas.microsoft.com/office/drawing/2014/main" val="3466525295"/>
                    </a:ext>
                  </a:extLst>
                </a:gridCol>
                <a:gridCol w="1194439">
                  <a:extLst>
                    <a:ext uri="{9D8B030D-6E8A-4147-A177-3AD203B41FA5}">
                      <a16:colId xmlns:a16="http://schemas.microsoft.com/office/drawing/2014/main" val="1508251606"/>
                    </a:ext>
                  </a:extLst>
                </a:gridCol>
                <a:gridCol w="1878098">
                  <a:extLst>
                    <a:ext uri="{9D8B030D-6E8A-4147-A177-3AD203B41FA5}">
                      <a16:colId xmlns:a16="http://schemas.microsoft.com/office/drawing/2014/main" val="2043669828"/>
                    </a:ext>
                  </a:extLst>
                </a:gridCol>
              </a:tblGrid>
              <a:tr h="145908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Обобщено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3364018"/>
                  </a:ext>
                </a:extLst>
              </a:tr>
              <a:tr h="174789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u="none" strike="noStrike" dirty="0">
                          <a:solidFill>
                            <a:srgbClr val="8B008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М-во на иновациите и растежа ( 074******* 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28.01.2025 - 28.01.2025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1374961"/>
                  </a:ext>
                </a:extLst>
              </a:tr>
              <a:tr h="145908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7252039"/>
                  </a:ext>
                </a:extLst>
              </a:tr>
              <a:tr h="145908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11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5 123,87 лв.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7253149"/>
                  </a:ext>
                </a:extLst>
              </a:tr>
              <a:tr h="145908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7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2 994,63 лв.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07177"/>
                  </a:ext>
                </a:extLst>
              </a:tr>
              <a:tr h="145908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2 129,24 лв.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0841957"/>
                  </a:ext>
                </a:extLst>
              </a:tr>
              <a:tr h="145908">
                <a:tc gridSpan="5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2740032"/>
                  </a:ext>
                </a:extLst>
              </a:tr>
              <a:tr h="145908">
                <a:tc gridSpan="5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2480429"/>
                  </a:ext>
                </a:extLst>
              </a:tr>
              <a:tr h="145908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бюджетни организации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4085115"/>
                  </a:ext>
                </a:extLst>
              </a:tr>
              <a:tr h="174789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 ( 074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******)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28.01.2025 - 28.01.2025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0487974"/>
                  </a:ext>
                </a:extLst>
              </a:tr>
              <a:tr h="145908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7283988"/>
                  </a:ext>
                </a:extLst>
              </a:tr>
              <a:tr h="145908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7771524"/>
                  </a:ext>
                </a:extLst>
              </a:tr>
              <a:tr h="145908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4467343"/>
                  </a:ext>
                </a:extLst>
              </a:tr>
              <a:tr h="174789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</a:t>
                      </a:r>
                      <a:r>
                        <a:rPr lang="en-US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******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28.01.2025 - 28.01.2025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9931925"/>
                  </a:ext>
                </a:extLst>
              </a:tr>
              <a:tr h="145908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644369"/>
                  </a:ext>
                </a:extLst>
              </a:tr>
              <a:tr h="145908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11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5 123,87 лв.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1634931"/>
                  </a:ext>
                </a:extLst>
              </a:tr>
              <a:tr h="145908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7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2 994,63 лв.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1374594"/>
                  </a:ext>
                </a:extLst>
              </a:tr>
              <a:tr h="145908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2 129,24 лв.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3778540"/>
                  </a:ext>
                </a:extLst>
              </a:tr>
              <a:tr h="145908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5037380"/>
                  </a:ext>
                </a:extLst>
              </a:tr>
              <a:tr h="145908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</a:t>
                      </a:r>
                      <a:r>
                        <a:rPr lang="en-US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*****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28.01.2025 - 28.01.2025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3099561"/>
                  </a:ext>
                </a:extLst>
              </a:tr>
              <a:tr h="145908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64164"/>
                  </a:ext>
                </a:extLst>
              </a:tr>
              <a:tr h="145908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0207207"/>
                  </a:ext>
                </a:extLst>
              </a:tr>
              <a:tr h="145908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7700560"/>
                  </a:ext>
                </a:extLst>
              </a:tr>
              <a:tr h="145908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</a:t>
                      </a:r>
                      <a:r>
                        <a:rPr lang="en-US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*****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28.01.2025 - 28.01.2025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7886020"/>
                  </a:ext>
                </a:extLst>
              </a:tr>
              <a:tr h="145908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422853"/>
                  </a:ext>
                </a:extLst>
              </a:tr>
              <a:tr h="145908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43056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88172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161</Words>
  <Application>Microsoft Office PowerPoint</Application>
  <PresentationFormat>Widescreen</PresentationFormat>
  <Paragraphs>70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Gergana Koleva</dc:creator>
  <cp:lastModifiedBy>Gergana Koleva</cp:lastModifiedBy>
  <cp:revision>2</cp:revision>
  <dcterms:created xsi:type="dcterms:W3CDTF">2025-01-29T07:01:34Z</dcterms:created>
  <dcterms:modified xsi:type="dcterms:W3CDTF">2025-01-29T07:06:34Z</dcterms:modified>
</cp:coreProperties>
</file>