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3997-35BF-4C3A-B3C5-354566519185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02959-EEE9-42BA-93D2-0D54EA259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131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3997-35BF-4C3A-B3C5-354566519185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02959-EEE9-42BA-93D2-0D54EA259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293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3997-35BF-4C3A-B3C5-354566519185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02959-EEE9-42BA-93D2-0D54EA259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71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3997-35BF-4C3A-B3C5-354566519185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02959-EEE9-42BA-93D2-0D54EA259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37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3997-35BF-4C3A-B3C5-354566519185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02959-EEE9-42BA-93D2-0D54EA259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272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3997-35BF-4C3A-B3C5-354566519185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02959-EEE9-42BA-93D2-0D54EA259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073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3997-35BF-4C3A-B3C5-354566519185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02959-EEE9-42BA-93D2-0D54EA259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733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3997-35BF-4C3A-B3C5-354566519185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02959-EEE9-42BA-93D2-0D54EA259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795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3997-35BF-4C3A-B3C5-354566519185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02959-EEE9-42BA-93D2-0D54EA259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940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3997-35BF-4C3A-B3C5-354566519185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02959-EEE9-42BA-93D2-0D54EA259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33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3997-35BF-4C3A-B3C5-354566519185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02959-EEE9-42BA-93D2-0D54EA259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744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73997-35BF-4C3A-B3C5-354566519185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02959-EEE9-42BA-93D2-0D54EA259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36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24.01.2025&amp;date_to=24.01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229726"/>
              </p:ext>
            </p:extLst>
          </p:nvPr>
        </p:nvGraphicFramePr>
        <p:xfrm>
          <a:off x="1447138" y="880649"/>
          <a:ext cx="9318927" cy="5185560"/>
        </p:xfrm>
        <a:graphic>
          <a:graphicData uri="http://schemas.openxmlformats.org/drawingml/2006/table">
            <a:tbl>
              <a:tblPr/>
              <a:tblGrid>
                <a:gridCol w="1863786">
                  <a:extLst>
                    <a:ext uri="{9D8B030D-6E8A-4147-A177-3AD203B41FA5}">
                      <a16:colId xmlns:a16="http://schemas.microsoft.com/office/drawing/2014/main" val="1987736701"/>
                    </a:ext>
                  </a:extLst>
                </a:gridCol>
                <a:gridCol w="3727571">
                  <a:extLst>
                    <a:ext uri="{9D8B030D-6E8A-4147-A177-3AD203B41FA5}">
                      <a16:colId xmlns:a16="http://schemas.microsoft.com/office/drawing/2014/main" val="2140618785"/>
                    </a:ext>
                  </a:extLst>
                </a:gridCol>
                <a:gridCol w="788348">
                  <a:extLst>
                    <a:ext uri="{9D8B030D-6E8A-4147-A177-3AD203B41FA5}">
                      <a16:colId xmlns:a16="http://schemas.microsoft.com/office/drawing/2014/main" val="1507166254"/>
                    </a:ext>
                  </a:extLst>
                </a:gridCol>
                <a:gridCol w="1075436">
                  <a:extLst>
                    <a:ext uri="{9D8B030D-6E8A-4147-A177-3AD203B41FA5}">
                      <a16:colId xmlns:a16="http://schemas.microsoft.com/office/drawing/2014/main" val="2727535826"/>
                    </a:ext>
                  </a:extLst>
                </a:gridCol>
                <a:gridCol w="1863786">
                  <a:extLst>
                    <a:ext uri="{9D8B030D-6E8A-4147-A177-3AD203B41FA5}">
                      <a16:colId xmlns:a16="http://schemas.microsoft.com/office/drawing/2014/main" val="80009864"/>
                    </a:ext>
                  </a:extLst>
                </a:gridCol>
              </a:tblGrid>
              <a:tr h="13432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4740127"/>
                  </a:ext>
                </a:extLst>
              </a:tr>
              <a:tr h="13432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24.01.2025 - 24.01.2025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8819330"/>
                  </a:ext>
                </a:extLst>
              </a:tr>
              <a:tr h="134327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095257"/>
                  </a:ext>
                </a:extLst>
              </a:tr>
              <a:tr h="13432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18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1 083 430,04 лв.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306551"/>
                  </a:ext>
                </a:extLst>
              </a:tr>
              <a:tr h="25010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1 020 544,10 лв.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0173428"/>
                  </a:ext>
                </a:extLst>
              </a:tr>
              <a:tr h="13432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12 705,94 лв.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50101"/>
                  </a:ext>
                </a:extLst>
              </a:tr>
              <a:tr h="13432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50 180,00 лв.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468682"/>
                  </a:ext>
                </a:extLst>
              </a:tr>
              <a:tr h="134327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4299552"/>
                  </a:ext>
                </a:extLst>
              </a:tr>
              <a:tr h="134327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3971959"/>
                  </a:ext>
                </a:extLst>
              </a:tr>
              <a:tr h="13432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11059"/>
                  </a:ext>
                </a:extLst>
              </a:tr>
              <a:tr h="13432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24.01.2025 - 24.01.2025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857621"/>
                  </a:ext>
                </a:extLst>
              </a:tr>
              <a:tr h="134327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72642"/>
                  </a:ext>
                </a:extLst>
              </a:tr>
              <a:tr h="13432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0578386"/>
                  </a:ext>
                </a:extLst>
              </a:tr>
              <a:tr h="134327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0863347"/>
                  </a:ext>
                </a:extLst>
              </a:tr>
              <a:tr h="13432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24.01.2025 - 24.01.2025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833496"/>
                  </a:ext>
                </a:extLst>
              </a:tr>
              <a:tr h="134327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699628"/>
                  </a:ext>
                </a:extLst>
              </a:tr>
              <a:tr h="13432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14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913 865,49 лв.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7106583"/>
                  </a:ext>
                </a:extLst>
              </a:tr>
              <a:tr h="25010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900 979,55 лв.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145060"/>
                  </a:ext>
                </a:extLst>
              </a:tr>
              <a:tr h="13432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12 705,94 лв.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112151"/>
                  </a:ext>
                </a:extLst>
              </a:tr>
              <a:tr h="13432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180,00 лв.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475779"/>
                  </a:ext>
                </a:extLst>
              </a:tr>
              <a:tr h="134327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446645"/>
                  </a:ext>
                </a:extLst>
              </a:tr>
              <a:tr h="13432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24.01.2025 - 24.01.2025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2335996"/>
                  </a:ext>
                </a:extLst>
              </a:tr>
              <a:tr h="13432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806175"/>
                  </a:ext>
                </a:extLst>
              </a:tr>
              <a:tr h="13432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988726"/>
                  </a:ext>
                </a:extLst>
              </a:tr>
              <a:tr h="134327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3067116"/>
                  </a:ext>
                </a:extLst>
              </a:tr>
              <a:tr h="13432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24.01.2025 - 24.01.2025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83168"/>
                  </a:ext>
                </a:extLst>
              </a:tr>
              <a:tr h="13432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690703"/>
                  </a:ext>
                </a:extLst>
              </a:tr>
              <a:tr h="13432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169 564,55 лв.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8126393"/>
                  </a:ext>
                </a:extLst>
              </a:tr>
              <a:tr h="25010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119 564,55 лв.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233966"/>
                  </a:ext>
                </a:extLst>
              </a:tr>
              <a:tr h="13432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50 000,00 лв.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72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246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246</Words>
  <Application>Microsoft Office PowerPoint</Application>
  <PresentationFormat>Widescreen</PresentationFormat>
  <Paragraphs>86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2</cp:revision>
  <dcterms:created xsi:type="dcterms:W3CDTF">2025-01-27T07:18:10Z</dcterms:created>
  <dcterms:modified xsi:type="dcterms:W3CDTF">2025-01-27T07:22:18Z</dcterms:modified>
</cp:coreProperties>
</file>