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3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4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1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4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8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5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4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0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0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3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F9C0-09C5-404C-AE5B-BA18DFE2158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F4EDE-04D0-4BA1-94D4-8B267F224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3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3.01.2025&amp;date_to=23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03497"/>
              </p:ext>
            </p:extLst>
          </p:nvPr>
        </p:nvGraphicFramePr>
        <p:xfrm>
          <a:off x="1240402" y="818975"/>
          <a:ext cx="9716495" cy="4641883"/>
        </p:xfrm>
        <a:graphic>
          <a:graphicData uri="http://schemas.openxmlformats.org/drawingml/2006/table">
            <a:tbl>
              <a:tblPr/>
              <a:tblGrid>
                <a:gridCol w="1943299">
                  <a:extLst>
                    <a:ext uri="{9D8B030D-6E8A-4147-A177-3AD203B41FA5}">
                      <a16:colId xmlns:a16="http://schemas.microsoft.com/office/drawing/2014/main" val="1474479960"/>
                    </a:ext>
                  </a:extLst>
                </a:gridCol>
                <a:gridCol w="3479492">
                  <a:extLst>
                    <a:ext uri="{9D8B030D-6E8A-4147-A177-3AD203B41FA5}">
                      <a16:colId xmlns:a16="http://schemas.microsoft.com/office/drawing/2014/main" val="646419069"/>
                    </a:ext>
                  </a:extLst>
                </a:gridCol>
                <a:gridCol w="1176793">
                  <a:extLst>
                    <a:ext uri="{9D8B030D-6E8A-4147-A177-3AD203B41FA5}">
                      <a16:colId xmlns:a16="http://schemas.microsoft.com/office/drawing/2014/main" val="2939239500"/>
                    </a:ext>
                  </a:extLst>
                </a:gridCol>
                <a:gridCol w="1173612">
                  <a:extLst>
                    <a:ext uri="{9D8B030D-6E8A-4147-A177-3AD203B41FA5}">
                      <a16:colId xmlns:a16="http://schemas.microsoft.com/office/drawing/2014/main" val="26649144"/>
                    </a:ext>
                  </a:extLst>
                </a:gridCol>
                <a:gridCol w="1943299">
                  <a:extLst>
                    <a:ext uri="{9D8B030D-6E8A-4147-A177-3AD203B41FA5}">
                      <a16:colId xmlns:a16="http://schemas.microsoft.com/office/drawing/2014/main" val="3144748818"/>
                    </a:ext>
                  </a:extLst>
                </a:gridCol>
              </a:tblGrid>
              <a:tr h="1499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659321"/>
                  </a:ext>
                </a:extLst>
              </a:tr>
              <a:tr h="2624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23.01.2025 - 23.01.2025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371675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56862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9 587,67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12244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4 076,16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793217"/>
                  </a:ext>
                </a:extLst>
              </a:tr>
              <a:tr h="12472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5 511,51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50749"/>
                  </a:ext>
                </a:extLst>
              </a:tr>
              <a:tr h="14994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060198"/>
                  </a:ext>
                </a:extLst>
              </a:tr>
              <a:tr h="14994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74664"/>
                  </a:ext>
                </a:extLst>
              </a:tr>
              <a:tr h="1499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826187"/>
                  </a:ext>
                </a:extLst>
              </a:tr>
              <a:tr h="2624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23.01.2025 - 23.01.2025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90666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801496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424518"/>
                  </a:ext>
                </a:extLst>
              </a:tr>
              <a:tr h="14994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582206"/>
                  </a:ext>
                </a:extLst>
              </a:tr>
              <a:tr h="2624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23.01.2025 - 23.01.2025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9469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561911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9 587,67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38394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4 076,16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904857"/>
                  </a:ext>
                </a:extLst>
              </a:tr>
              <a:tr h="15030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5 511,51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744193"/>
                  </a:ext>
                </a:extLst>
              </a:tr>
              <a:tr h="14994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551212"/>
                  </a:ext>
                </a:extLst>
              </a:tr>
              <a:tr h="1499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23.01.2025 - 23.01.2025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979664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38493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445258"/>
                  </a:ext>
                </a:extLst>
              </a:tr>
              <a:tr h="14994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505194"/>
                  </a:ext>
                </a:extLst>
              </a:tr>
              <a:tr h="1499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23.01.2025 - 23.01.2025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092016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394725"/>
                  </a:ext>
                </a:extLst>
              </a:tr>
              <a:tr h="1499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74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74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161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2025-01-24T06:38:54Z</dcterms:created>
  <dcterms:modified xsi:type="dcterms:W3CDTF">2025-01-24T06:41:27Z</dcterms:modified>
</cp:coreProperties>
</file>