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7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9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1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7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4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7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1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5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8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2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C659D-423D-460D-A978-14D3151C6E1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04EE-DABC-4431-A09A-25D5CBF16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7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2.01.2025&amp;date_to=22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414680"/>
              </p:ext>
            </p:extLst>
          </p:nvPr>
        </p:nvGraphicFramePr>
        <p:xfrm>
          <a:off x="1335820" y="787178"/>
          <a:ext cx="9613125" cy="5104738"/>
        </p:xfrm>
        <a:graphic>
          <a:graphicData uri="http://schemas.openxmlformats.org/drawingml/2006/table">
            <a:tbl>
              <a:tblPr/>
              <a:tblGrid>
                <a:gridCol w="1922625">
                  <a:extLst>
                    <a:ext uri="{9D8B030D-6E8A-4147-A177-3AD203B41FA5}">
                      <a16:colId xmlns:a16="http://schemas.microsoft.com/office/drawing/2014/main" val="2072589952"/>
                    </a:ext>
                  </a:extLst>
                </a:gridCol>
                <a:gridCol w="3969291">
                  <a:extLst>
                    <a:ext uri="{9D8B030D-6E8A-4147-A177-3AD203B41FA5}">
                      <a16:colId xmlns:a16="http://schemas.microsoft.com/office/drawing/2014/main" val="3048602681"/>
                    </a:ext>
                  </a:extLst>
                </a:gridCol>
                <a:gridCol w="739471">
                  <a:extLst>
                    <a:ext uri="{9D8B030D-6E8A-4147-A177-3AD203B41FA5}">
                      <a16:colId xmlns:a16="http://schemas.microsoft.com/office/drawing/2014/main" val="1130982567"/>
                    </a:ext>
                  </a:extLst>
                </a:gridCol>
                <a:gridCol w="1059113">
                  <a:extLst>
                    <a:ext uri="{9D8B030D-6E8A-4147-A177-3AD203B41FA5}">
                      <a16:colId xmlns:a16="http://schemas.microsoft.com/office/drawing/2014/main" val="3163029729"/>
                    </a:ext>
                  </a:extLst>
                </a:gridCol>
                <a:gridCol w="1922625">
                  <a:extLst>
                    <a:ext uri="{9D8B030D-6E8A-4147-A177-3AD203B41FA5}">
                      <a16:colId xmlns:a16="http://schemas.microsoft.com/office/drawing/2014/main" val="2255755202"/>
                    </a:ext>
                  </a:extLst>
                </a:gridCol>
              </a:tblGrid>
              <a:tr h="16435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29856"/>
                  </a:ext>
                </a:extLst>
              </a:tr>
              <a:tr h="2204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22.01.2025 - 22.01.2025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701241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734744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239 016,76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624393"/>
                  </a:ext>
                </a:extLst>
              </a:tr>
              <a:tr h="3034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1 688,27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212261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866,91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3160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236 461,58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363408"/>
                  </a:ext>
                </a:extLst>
              </a:tr>
              <a:tr h="16435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427317"/>
                  </a:ext>
                </a:extLst>
              </a:tr>
              <a:tr h="16435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45969"/>
                  </a:ext>
                </a:extLst>
              </a:tr>
              <a:tr h="16435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046062"/>
                  </a:ext>
                </a:extLst>
              </a:tr>
              <a:tr h="2204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22.01.2025 - 22.01.2025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460625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808928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201469"/>
                  </a:ext>
                </a:extLst>
              </a:tr>
              <a:tr h="16435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761361"/>
                  </a:ext>
                </a:extLst>
              </a:tr>
              <a:tr h="2204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22.01.2025 - 22.01.2025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924872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061698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58703"/>
                  </a:ext>
                </a:extLst>
              </a:tr>
              <a:tr h="16435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279184"/>
                  </a:ext>
                </a:extLst>
              </a:tr>
              <a:tr h="16435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22.01.2025 - 22.01.2025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754987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890066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436954"/>
                  </a:ext>
                </a:extLst>
              </a:tr>
              <a:tr h="16435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600099"/>
                  </a:ext>
                </a:extLst>
              </a:tr>
              <a:tr h="16435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22.01.2025 - 22.01.2025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283032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07674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239 016,76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08527"/>
                  </a:ext>
                </a:extLst>
              </a:tr>
              <a:tr h="3034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1 688,27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034717"/>
                  </a:ext>
                </a:extLst>
              </a:tr>
              <a:tr h="1643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866,91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775772"/>
                  </a:ext>
                </a:extLst>
              </a:tr>
              <a:tr h="22046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236 461,58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6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555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201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2025-01-23T06:45:20Z</dcterms:created>
  <dcterms:modified xsi:type="dcterms:W3CDTF">2025-01-23T06:48:11Z</dcterms:modified>
</cp:coreProperties>
</file>