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9153-253E-46D2-B9A7-3793EA56AD5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D594-7B9F-4F7A-A775-E0A116D5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4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9153-253E-46D2-B9A7-3793EA56AD5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D594-7B9F-4F7A-A775-E0A116D5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913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9153-253E-46D2-B9A7-3793EA56AD5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D594-7B9F-4F7A-A775-E0A116D5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185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9153-253E-46D2-B9A7-3793EA56AD5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D594-7B9F-4F7A-A775-E0A116D5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04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9153-253E-46D2-B9A7-3793EA56AD5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D594-7B9F-4F7A-A775-E0A116D5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336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9153-253E-46D2-B9A7-3793EA56AD5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D594-7B9F-4F7A-A775-E0A116D5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152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9153-253E-46D2-B9A7-3793EA56AD5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D594-7B9F-4F7A-A775-E0A116D5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681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9153-253E-46D2-B9A7-3793EA56AD5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D594-7B9F-4F7A-A775-E0A116D5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319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9153-253E-46D2-B9A7-3793EA56AD5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D594-7B9F-4F7A-A775-E0A116D5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387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9153-253E-46D2-B9A7-3793EA56AD5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D594-7B9F-4F7A-A775-E0A116D5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00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9153-253E-46D2-B9A7-3793EA56AD5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D594-7B9F-4F7A-A775-E0A116D5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49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69153-253E-46D2-B9A7-3793EA56AD5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AD594-7B9F-4F7A-A775-E0A116D5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00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6.01.2025&amp;date_to=16.01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965065"/>
              </p:ext>
            </p:extLst>
          </p:nvPr>
        </p:nvGraphicFramePr>
        <p:xfrm>
          <a:off x="1423285" y="946202"/>
          <a:ext cx="9573369" cy="4608764"/>
        </p:xfrm>
        <a:graphic>
          <a:graphicData uri="http://schemas.openxmlformats.org/drawingml/2006/table">
            <a:tbl>
              <a:tblPr/>
              <a:tblGrid>
                <a:gridCol w="1914674">
                  <a:extLst>
                    <a:ext uri="{9D8B030D-6E8A-4147-A177-3AD203B41FA5}">
                      <a16:colId xmlns:a16="http://schemas.microsoft.com/office/drawing/2014/main" val="948039939"/>
                    </a:ext>
                  </a:extLst>
                </a:gridCol>
                <a:gridCol w="1914674">
                  <a:extLst>
                    <a:ext uri="{9D8B030D-6E8A-4147-A177-3AD203B41FA5}">
                      <a16:colId xmlns:a16="http://schemas.microsoft.com/office/drawing/2014/main" val="2722823272"/>
                    </a:ext>
                  </a:extLst>
                </a:gridCol>
                <a:gridCol w="1914674">
                  <a:extLst>
                    <a:ext uri="{9D8B030D-6E8A-4147-A177-3AD203B41FA5}">
                      <a16:colId xmlns:a16="http://schemas.microsoft.com/office/drawing/2014/main" val="202716331"/>
                    </a:ext>
                  </a:extLst>
                </a:gridCol>
                <a:gridCol w="550027">
                  <a:extLst>
                    <a:ext uri="{9D8B030D-6E8A-4147-A177-3AD203B41FA5}">
                      <a16:colId xmlns:a16="http://schemas.microsoft.com/office/drawing/2014/main" val="3843774733"/>
                    </a:ext>
                  </a:extLst>
                </a:gridCol>
                <a:gridCol w="649450">
                  <a:extLst>
                    <a:ext uri="{9D8B030D-6E8A-4147-A177-3AD203B41FA5}">
                      <a16:colId xmlns:a16="http://schemas.microsoft.com/office/drawing/2014/main" val="4206654614"/>
                    </a:ext>
                  </a:extLst>
                </a:gridCol>
                <a:gridCol w="715196">
                  <a:extLst>
                    <a:ext uri="{9D8B030D-6E8A-4147-A177-3AD203B41FA5}">
                      <a16:colId xmlns:a16="http://schemas.microsoft.com/office/drawing/2014/main" val="697858339"/>
                    </a:ext>
                  </a:extLst>
                </a:gridCol>
                <a:gridCol w="1914674">
                  <a:extLst>
                    <a:ext uri="{9D8B030D-6E8A-4147-A177-3AD203B41FA5}">
                      <a16:colId xmlns:a16="http://schemas.microsoft.com/office/drawing/2014/main" val="581256948"/>
                    </a:ext>
                  </a:extLst>
                </a:gridCol>
              </a:tblGrid>
              <a:tr h="154106">
                <a:tc gridSpan="7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720515"/>
                  </a:ext>
                </a:extLst>
              </a:tr>
              <a:tr h="269685">
                <a:tc gridSpan="4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500">
                        <a:solidFill>
                          <a:srgbClr val="4B008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16.01.2025 - 16.01.2025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378644"/>
                  </a:ext>
                </a:extLst>
              </a:tr>
              <a:tr h="154106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208969"/>
                  </a:ext>
                </a:extLst>
              </a:tr>
              <a:tr h="15410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bg-BG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43 008,18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440156"/>
                  </a:ext>
                </a:extLst>
              </a:tr>
              <a:tr h="18259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bg-BG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42 155,78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24697"/>
                  </a:ext>
                </a:extLst>
              </a:tr>
              <a:tr h="15410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bg-BG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852,40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94737"/>
                  </a:ext>
                </a:extLst>
              </a:tr>
              <a:tr h="154106">
                <a:tc gridSpan="7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438041"/>
                  </a:ext>
                </a:extLst>
              </a:tr>
              <a:tr h="154106">
                <a:tc gridSpan="7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930991"/>
                  </a:ext>
                </a:extLst>
              </a:tr>
              <a:tr h="154106">
                <a:tc gridSpan="7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180525"/>
                  </a:ext>
                </a:extLst>
              </a:tr>
              <a:tr h="269685">
                <a:tc gridSpan="4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500">
                        <a:solidFill>
                          <a:srgbClr val="4B008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16.01.2025 - 16.01.2025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893574"/>
                  </a:ext>
                </a:extLst>
              </a:tr>
              <a:tr h="154106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710314"/>
                  </a:ext>
                </a:extLst>
              </a:tr>
              <a:tr h="15410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1483"/>
                  </a:ext>
                </a:extLst>
              </a:tr>
              <a:tr h="154106">
                <a:tc gridSpan="7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071478"/>
                  </a:ext>
                </a:extLst>
              </a:tr>
              <a:tr h="269685">
                <a:tc gridSpan="4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500">
                        <a:solidFill>
                          <a:srgbClr val="4B008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16.01.2025 - 16.01.2025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24717"/>
                  </a:ext>
                </a:extLst>
              </a:tr>
              <a:tr h="154106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016396"/>
                  </a:ext>
                </a:extLst>
              </a:tr>
              <a:tr h="15410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206864"/>
                  </a:ext>
                </a:extLst>
              </a:tr>
              <a:tr h="154106">
                <a:tc gridSpan="7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191373"/>
                  </a:ext>
                </a:extLst>
              </a:tr>
              <a:tr h="154106">
                <a:tc gridSpan="4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500">
                        <a:solidFill>
                          <a:srgbClr val="4B008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16.01.2025 - 16.01.2025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1725353"/>
                  </a:ext>
                </a:extLst>
              </a:tr>
              <a:tr h="154106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858375"/>
                  </a:ext>
                </a:extLst>
              </a:tr>
              <a:tr h="15410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bg-BG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43 008,18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636940"/>
                  </a:ext>
                </a:extLst>
              </a:tr>
              <a:tr h="16920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bg-BG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42 155,78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952296"/>
                  </a:ext>
                </a:extLst>
              </a:tr>
              <a:tr h="15410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bg-BG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852,40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721504"/>
                  </a:ext>
                </a:extLst>
              </a:tr>
              <a:tr h="154106">
                <a:tc gridSpan="7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79818"/>
                  </a:ext>
                </a:extLst>
              </a:tr>
              <a:tr h="15410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16.01.2025 - 16.01.2025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936227"/>
                  </a:ext>
                </a:extLst>
              </a:tr>
              <a:tr h="154106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591767"/>
                  </a:ext>
                </a:extLst>
              </a:tr>
              <a:tr h="15410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Общо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20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0444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179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2025-01-17T06:44:55Z</dcterms:created>
  <dcterms:modified xsi:type="dcterms:W3CDTF">2025-01-17T06:49:26Z</dcterms:modified>
</cp:coreProperties>
</file>