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79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37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86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759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56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12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13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28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09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641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1942CE-151B-47EC-BDE7-13D0BD01FAC1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6B90B-9472-46E2-8A0F-CC312A3B61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65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5.01.2025&amp;date_to=15.01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343629"/>
              </p:ext>
            </p:extLst>
          </p:nvPr>
        </p:nvGraphicFramePr>
        <p:xfrm>
          <a:off x="1335817" y="842832"/>
          <a:ext cx="9605180" cy="5049079"/>
        </p:xfrm>
        <a:graphic>
          <a:graphicData uri="http://schemas.openxmlformats.org/drawingml/2006/table">
            <a:tbl>
              <a:tblPr/>
              <a:tblGrid>
                <a:gridCol w="1921036">
                  <a:extLst>
                    <a:ext uri="{9D8B030D-6E8A-4147-A177-3AD203B41FA5}">
                      <a16:colId xmlns:a16="http://schemas.microsoft.com/office/drawing/2014/main" val="2541284529"/>
                    </a:ext>
                  </a:extLst>
                </a:gridCol>
                <a:gridCol w="1921036">
                  <a:extLst>
                    <a:ext uri="{9D8B030D-6E8A-4147-A177-3AD203B41FA5}">
                      <a16:colId xmlns:a16="http://schemas.microsoft.com/office/drawing/2014/main" val="2968340199"/>
                    </a:ext>
                  </a:extLst>
                </a:gridCol>
                <a:gridCol w="1921036">
                  <a:extLst>
                    <a:ext uri="{9D8B030D-6E8A-4147-A177-3AD203B41FA5}">
                      <a16:colId xmlns:a16="http://schemas.microsoft.com/office/drawing/2014/main" val="573243623"/>
                    </a:ext>
                  </a:extLst>
                </a:gridCol>
                <a:gridCol w="890355">
                  <a:extLst>
                    <a:ext uri="{9D8B030D-6E8A-4147-A177-3AD203B41FA5}">
                      <a16:colId xmlns:a16="http://schemas.microsoft.com/office/drawing/2014/main" val="1755948483"/>
                    </a:ext>
                  </a:extLst>
                </a:gridCol>
                <a:gridCol w="1030681">
                  <a:extLst>
                    <a:ext uri="{9D8B030D-6E8A-4147-A177-3AD203B41FA5}">
                      <a16:colId xmlns:a16="http://schemas.microsoft.com/office/drawing/2014/main" val="604936594"/>
                    </a:ext>
                  </a:extLst>
                </a:gridCol>
                <a:gridCol w="1921036">
                  <a:extLst>
                    <a:ext uri="{9D8B030D-6E8A-4147-A177-3AD203B41FA5}">
                      <a16:colId xmlns:a16="http://schemas.microsoft.com/office/drawing/2014/main" val="2542533733"/>
                    </a:ext>
                  </a:extLst>
                </a:gridCol>
              </a:tblGrid>
              <a:tr h="17074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370834"/>
                  </a:ext>
                </a:extLst>
              </a:tr>
              <a:tr h="26019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15.01.2025 - 15.01.2025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8728853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5396561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62 649,25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216667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4 572,27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5004339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1 723,00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145256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56 353,98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338073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572138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1140127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90780"/>
                  </a:ext>
                </a:extLst>
              </a:tr>
              <a:tr h="26019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15.01.2025 - 15.01.2025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2462198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8982687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2874208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326525"/>
                  </a:ext>
                </a:extLst>
              </a:tr>
              <a:tr h="260193">
                <a:tc gridSpan="3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15.01.2025 - 15.01.2025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750058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10173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62 649,25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45193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4 572,27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662947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1 723,00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216293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56 353,98 лв.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5969733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0571574"/>
                  </a:ext>
                </a:extLst>
              </a:tr>
              <a:tr h="1707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15.01.2025 - 15.01.2025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6636892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9566987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360618"/>
                  </a:ext>
                </a:extLst>
              </a:tr>
              <a:tr h="170740">
                <a:tc gridSpan="6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8342162"/>
                  </a:ext>
                </a:extLst>
              </a:tr>
              <a:tr h="170740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 </a:t>
                      </a:r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15.01.2025 - 15.01.2025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B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835485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0097048"/>
                  </a:ext>
                </a:extLst>
              </a:tr>
              <a:tr h="170740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8817" marR="28817" marT="14408" marB="1440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605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277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183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2</cp:revision>
  <dcterms:created xsi:type="dcterms:W3CDTF">2025-01-16T06:58:51Z</dcterms:created>
  <dcterms:modified xsi:type="dcterms:W3CDTF">2025-01-16T07:02:06Z</dcterms:modified>
</cp:coreProperties>
</file>