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C75F-E6E2-42A2-B7C0-B9CBBB0E370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545B-BB2C-40CD-82E3-4B36E5E8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629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C75F-E6E2-42A2-B7C0-B9CBBB0E370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545B-BB2C-40CD-82E3-4B36E5E8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5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C75F-E6E2-42A2-B7C0-B9CBBB0E370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545B-BB2C-40CD-82E3-4B36E5E8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2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C75F-E6E2-42A2-B7C0-B9CBBB0E370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545B-BB2C-40CD-82E3-4B36E5E8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40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C75F-E6E2-42A2-B7C0-B9CBBB0E370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545B-BB2C-40CD-82E3-4B36E5E8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407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C75F-E6E2-42A2-B7C0-B9CBBB0E370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545B-BB2C-40CD-82E3-4B36E5E8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90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C75F-E6E2-42A2-B7C0-B9CBBB0E370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545B-BB2C-40CD-82E3-4B36E5E8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8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C75F-E6E2-42A2-B7C0-B9CBBB0E370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545B-BB2C-40CD-82E3-4B36E5E8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336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C75F-E6E2-42A2-B7C0-B9CBBB0E370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545B-BB2C-40CD-82E3-4B36E5E8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9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C75F-E6E2-42A2-B7C0-B9CBBB0E370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545B-BB2C-40CD-82E3-4B36E5E8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4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C75F-E6E2-42A2-B7C0-B9CBBB0E370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545B-BB2C-40CD-82E3-4B36E5E8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26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9C75F-E6E2-42A2-B7C0-B9CBBB0E370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8545B-BB2C-40CD-82E3-4B36E5E8F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590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4.01.2025&amp;date_to=14.01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594932"/>
              </p:ext>
            </p:extLst>
          </p:nvPr>
        </p:nvGraphicFramePr>
        <p:xfrm>
          <a:off x="1351722" y="890532"/>
          <a:ext cx="9414345" cy="4900076"/>
        </p:xfrm>
        <a:graphic>
          <a:graphicData uri="http://schemas.openxmlformats.org/drawingml/2006/table">
            <a:tbl>
              <a:tblPr/>
              <a:tblGrid>
                <a:gridCol w="1882869">
                  <a:extLst>
                    <a:ext uri="{9D8B030D-6E8A-4147-A177-3AD203B41FA5}">
                      <a16:colId xmlns:a16="http://schemas.microsoft.com/office/drawing/2014/main" val="4021209079"/>
                    </a:ext>
                  </a:extLst>
                </a:gridCol>
                <a:gridCol w="3579677">
                  <a:extLst>
                    <a:ext uri="{9D8B030D-6E8A-4147-A177-3AD203B41FA5}">
                      <a16:colId xmlns:a16="http://schemas.microsoft.com/office/drawing/2014/main" val="3666463780"/>
                    </a:ext>
                  </a:extLst>
                </a:gridCol>
                <a:gridCol w="962108">
                  <a:extLst>
                    <a:ext uri="{9D8B030D-6E8A-4147-A177-3AD203B41FA5}">
                      <a16:colId xmlns:a16="http://schemas.microsoft.com/office/drawing/2014/main" val="3199391969"/>
                    </a:ext>
                  </a:extLst>
                </a:gridCol>
                <a:gridCol w="1106822">
                  <a:extLst>
                    <a:ext uri="{9D8B030D-6E8A-4147-A177-3AD203B41FA5}">
                      <a16:colId xmlns:a16="http://schemas.microsoft.com/office/drawing/2014/main" val="330591116"/>
                    </a:ext>
                  </a:extLst>
                </a:gridCol>
                <a:gridCol w="1882869">
                  <a:extLst>
                    <a:ext uri="{9D8B030D-6E8A-4147-A177-3AD203B41FA5}">
                      <a16:colId xmlns:a16="http://schemas.microsoft.com/office/drawing/2014/main" val="1951107049"/>
                    </a:ext>
                  </a:extLst>
                </a:gridCol>
              </a:tblGrid>
              <a:tr h="15903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678585"/>
                  </a:ext>
                </a:extLst>
              </a:tr>
              <a:tr h="23252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14.01.2025 - 14.01.2025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181820"/>
                  </a:ext>
                </a:extLst>
              </a:tr>
              <a:tr h="15903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58745"/>
                  </a:ext>
                </a:extLst>
              </a:tr>
              <a:tr h="15903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32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11 104,29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721679"/>
                  </a:ext>
                </a:extLst>
              </a:tr>
              <a:tr h="15903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9 710,35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876957"/>
                  </a:ext>
                </a:extLst>
              </a:tr>
              <a:tr h="15903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1 393,94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257668"/>
                  </a:ext>
                </a:extLst>
              </a:tr>
              <a:tr h="159035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233080"/>
                  </a:ext>
                </a:extLst>
              </a:tr>
              <a:tr h="159035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726388"/>
                  </a:ext>
                </a:extLst>
              </a:tr>
              <a:tr h="15903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778869"/>
                  </a:ext>
                </a:extLst>
              </a:tr>
              <a:tr h="23252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14.01.2025 - 14.01.2025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807706"/>
                  </a:ext>
                </a:extLst>
              </a:tr>
              <a:tr h="15903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34370"/>
                  </a:ext>
                </a:extLst>
              </a:tr>
              <a:tr h="15903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762336"/>
                  </a:ext>
                </a:extLst>
              </a:tr>
              <a:tr h="15903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570623"/>
                  </a:ext>
                </a:extLst>
              </a:tr>
              <a:tr h="23252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14.01.2025 - 14.01.2025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996509"/>
                  </a:ext>
                </a:extLst>
              </a:tr>
              <a:tr h="15903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967505"/>
                  </a:ext>
                </a:extLst>
              </a:tr>
              <a:tr h="15903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3 501,24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483359"/>
                  </a:ext>
                </a:extLst>
              </a:tr>
              <a:tr h="15903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3 261,24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413437"/>
                  </a:ext>
                </a:extLst>
              </a:tr>
              <a:tr h="15903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240,00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559453"/>
                  </a:ext>
                </a:extLst>
              </a:tr>
              <a:tr h="15903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319815"/>
                  </a:ext>
                </a:extLst>
              </a:tr>
              <a:tr h="15903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14.01.2025 - 14.01.2025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883278"/>
                  </a:ext>
                </a:extLst>
              </a:tr>
              <a:tr h="15903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89172"/>
                  </a:ext>
                </a:extLst>
              </a:tr>
              <a:tr h="15903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20237"/>
                  </a:ext>
                </a:extLst>
              </a:tr>
              <a:tr h="15903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324164"/>
                  </a:ext>
                </a:extLst>
              </a:tr>
              <a:tr h="15903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14.01.2025 - 14.01.2025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001897"/>
                  </a:ext>
                </a:extLst>
              </a:tr>
              <a:tr h="15903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029094"/>
                  </a:ext>
                </a:extLst>
              </a:tr>
              <a:tr h="15903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7 603,05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697768"/>
                  </a:ext>
                </a:extLst>
              </a:tr>
              <a:tr h="15903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6 449,11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70592"/>
                  </a:ext>
                </a:extLst>
              </a:tr>
              <a:tr h="23252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1 153,94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50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637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188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2025-01-15T06:49:55Z</dcterms:created>
  <dcterms:modified xsi:type="dcterms:W3CDTF">2025-01-15T06:52:43Z</dcterms:modified>
</cp:coreProperties>
</file>