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0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2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0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1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94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7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0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6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21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7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5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1976-EF23-4DA3-8C71-573482A8621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FE42B-303F-4FF0-8C5F-EC3AF9C9D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4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3.01.2025&amp;date_to=13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848757"/>
              </p:ext>
            </p:extLst>
          </p:nvPr>
        </p:nvGraphicFramePr>
        <p:xfrm>
          <a:off x="1375578" y="803070"/>
          <a:ext cx="9414345" cy="5263573"/>
        </p:xfrm>
        <a:graphic>
          <a:graphicData uri="http://schemas.openxmlformats.org/drawingml/2006/table">
            <a:tbl>
              <a:tblPr/>
              <a:tblGrid>
                <a:gridCol w="1882869">
                  <a:extLst>
                    <a:ext uri="{9D8B030D-6E8A-4147-A177-3AD203B41FA5}">
                      <a16:colId xmlns:a16="http://schemas.microsoft.com/office/drawing/2014/main" val="2459119095"/>
                    </a:ext>
                  </a:extLst>
                </a:gridCol>
                <a:gridCol w="3765738">
                  <a:extLst>
                    <a:ext uri="{9D8B030D-6E8A-4147-A177-3AD203B41FA5}">
                      <a16:colId xmlns:a16="http://schemas.microsoft.com/office/drawing/2014/main" val="273263416"/>
                    </a:ext>
                  </a:extLst>
                </a:gridCol>
                <a:gridCol w="847606">
                  <a:extLst>
                    <a:ext uri="{9D8B030D-6E8A-4147-A177-3AD203B41FA5}">
                      <a16:colId xmlns:a16="http://schemas.microsoft.com/office/drawing/2014/main" val="2447271504"/>
                    </a:ext>
                  </a:extLst>
                </a:gridCol>
                <a:gridCol w="1035263">
                  <a:extLst>
                    <a:ext uri="{9D8B030D-6E8A-4147-A177-3AD203B41FA5}">
                      <a16:colId xmlns:a16="http://schemas.microsoft.com/office/drawing/2014/main" val="2508660079"/>
                    </a:ext>
                  </a:extLst>
                </a:gridCol>
                <a:gridCol w="1882869">
                  <a:extLst>
                    <a:ext uri="{9D8B030D-6E8A-4147-A177-3AD203B41FA5}">
                      <a16:colId xmlns:a16="http://schemas.microsoft.com/office/drawing/2014/main" val="2605465874"/>
                    </a:ext>
                  </a:extLst>
                </a:gridCol>
              </a:tblGrid>
              <a:tr h="1590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270745"/>
                  </a:ext>
                </a:extLst>
              </a:tr>
              <a:tr h="2030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13.01.2025 - 13.01.2025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712459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717139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33 320,85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727985"/>
                  </a:ext>
                </a:extLst>
              </a:tr>
              <a:tr h="29496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3 000,00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771725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712,75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711652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29 608,10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472831"/>
                  </a:ext>
                </a:extLst>
              </a:tr>
              <a:tr h="15907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272692"/>
                  </a:ext>
                </a:extLst>
              </a:tr>
              <a:tr h="15907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317054"/>
                  </a:ext>
                </a:extLst>
              </a:tr>
              <a:tr h="1590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879713"/>
                  </a:ext>
                </a:extLst>
              </a:tr>
              <a:tr h="2030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13.01.2025 - 13.01.2025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167127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604689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496460"/>
                  </a:ext>
                </a:extLst>
              </a:tr>
              <a:tr h="1590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788426"/>
                  </a:ext>
                </a:extLst>
              </a:tr>
              <a:tr h="2030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13.01.2025 - 13.01.2025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580244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16370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6 240,74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807116"/>
                  </a:ext>
                </a:extLst>
              </a:tr>
              <a:tr h="26605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3 000,00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98099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681,75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098196"/>
                  </a:ext>
                </a:extLst>
              </a:tr>
              <a:tr h="16329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2 558,99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994216"/>
                  </a:ext>
                </a:extLst>
              </a:tr>
              <a:tr h="1590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369791"/>
                  </a:ext>
                </a:extLst>
              </a:tr>
              <a:tr h="15907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13.01.2025 - 13.01.2025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027026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62812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947980"/>
                  </a:ext>
                </a:extLst>
              </a:tr>
              <a:tr h="15907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324752"/>
                  </a:ext>
                </a:extLst>
              </a:tr>
              <a:tr h="15907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13.01.2025 - 13.01.2025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907565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522058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27 080,11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36763"/>
                  </a:ext>
                </a:extLst>
              </a:tr>
              <a:tr h="1590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31,00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3585"/>
                  </a:ext>
                </a:extLst>
              </a:tr>
              <a:tr h="20302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27 049,11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50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566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228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2025-01-14T07:13:40Z</dcterms:created>
  <dcterms:modified xsi:type="dcterms:W3CDTF">2025-01-14T07:17:04Z</dcterms:modified>
</cp:coreProperties>
</file>