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6743-A9CB-4071-B3A5-9B27A546652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BAC59-11C6-4DC5-A0F3-E97F9A348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827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6743-A9CB-4071-B3A5-9B27A546652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BAC59-11C6-4DC5-A0F3-E97F9A348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983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6743-A9CB-4071-B3A5-9B27A546652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BAC59-11C6-4DC5-A0F3-E97F9A348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319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6743-A9CB-4071-B3A5-9B27A546652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BAC59-11C6-4DC5-A0F3-E97F9A348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690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6743-A9CB-4071-B3A5-9B27A546652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BAC59-11C6-4DC5-A0F3-E97F9A348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475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6743-A9CB-4071-B3A5-9B27A546652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BAC59-11C6-4DC5-A0F3-E97F9A348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316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6743-A9CB-4071-B3A5-9B27A546652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BAC59-11C6-4DC5-A0F3-E97F9A348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305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6743-A9CB-4071-B3A5-9B27A546652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BAC59-11C6-4DC5-A0F3-E97F9A348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688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6743-A9CB-4071-B3A5-9B27A546652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BAC59-11C6-4DC5-A0F3-E97F9A348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064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6743-A9CB-4071-B3A5-9B27A546652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BAC59-11C6-4DC5-A0F3-E97F9A348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397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6743-A9CB-4071-B3A5-9B27A546652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BAC59-11C6-4DC5-A0F3-E97F9A348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590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96743-A9CB-4071-B3A5-9B27A546652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BAC59-11C6-4DC5-A0F3-E97F9A348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10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0.01.2025&amp;date_to=10.01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314605"/>
              </p:ext>
            </p:extLst>
          </p:nvPr>
        </p:nvGraphicFramePr>
        <p:xfrm>
          <a:off x="1375577" y="588402"/>
          <a:ext cx="9541565" cy="5319123"/>
        </p:xfrm>
        <a:graphic>
          <a:graphicData uri="http://schemas.openxmlformats.org/drawingml/2006/table">
            <a:tbl>
              <a:tblPr/>
              <a:tblGrid>
                <a:gridCol w="1908313">
                  <a:extLst>
                    <a:ext uri="{9D8B030D-6E8A-4147-A177-3AD203B41FA5}">
                      <a16:colId xmlns:a16="http://schemas.microsoft.com/office/drawing/2014/main" val="3702844134"/>
                    </a:ext>
                  </a:extLst>
                </a:gridCol>
                <a:gridCol w="4102872">
                  <a:extLst>
                    <a:ext uri="{9D8B030D-6E8A-4147-A177-3AD203B41FA5}">
                      <a16:colId xmlns:a16="http://schemas.microsoft.com/office/drawing/2014/main" val="319968027"/>
                    </a:ext>
                  </a:extLst>
                </a:gridCol>
                <a:gridCol w="644055">
                  <a:extLst>
                    <a:ext uri="{9D8B030D-6E8A-4147-A177-3AD203B41FA5}">
                      <a16:colId xmlns:a16="http://schemas.microsoft.com/office/drawing/2014/main" val="1749850237"/>
                    </a:ext>
                  </a:extLst>
                </a:gridCol>
                <a:gridCol w="978012">
                  <a:extLst>
                    <a:ext uri="{9D8B030D-6E8A-4147-A177-3AD203B41FA5}">
                      <a16:colId xmlns:a16="http://schemas.microsoft.com/office/drawing/2014/main" val="1994121355"/>
                    </a:ext>
                  </a:extLst>
                </a:gridCol>
                <a:gridCol w="1908313">
                  <a:extLst>
                    <a:ext uri="{9D8B030D-6E8A-4147-A177-3AD203B41FA5}">
                      <a16:colId xmlns:a16="http://schemas.microsoft.com/office/drawing/2014/main" val="4202981662"/>
                    </a:ext>
                  </a:extLst>
                </a:gridCol>
              </a:tblGrid>
              <a:tr h="11463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5090144"/>
                  </a:ext>
                </a:extLst>
              </a:tr>
              <a:tr h="20061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10.01.2025 - 10.01.2025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978469"/>
                  </a:ext>
                </a:extLst>
              </a:tr>
              <a:tr h="11463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420374"/>
                  </a:ext>
                </a:extLst>
              </a:tr>
              <a:tr h="11463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30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1 412 760,93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4521170"/>
                  </a:ext>
                </a:extLst>
              </a:tr>
              <a:tr h="13994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1 375 014,97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663781"/>
                  </a:ext>
                </a:extLst>
              </a:tr>
              <a:tr h="11463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9 559,96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155555"/>
                  </a:ext>
                </a:extLst>
              </a:tr>
              <a:tr h="7344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28 186,00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455116"/>
                  </a:ext>
                </a:extLst>
              </a:tr>
              <a:tr h="114637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7754999"/>
                  </a:ext>
                </a:extLst>
              </a:tr>
              <a:tr h="114637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388181"/>
                  </a:ext>
                </a:extLst>
              </a:tr>
              <a:tr h="11463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766295"/>
                  </a:ext>
                </a:extLst>
              </a:tr>
              <a:tr h="20061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10.01.2025 - 10.01.2025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4786400"/>
                  </a:ext>
                </a:extLst>
              </a:tr>
              <a:tr h="114637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816020"/>
                  </a:ext>
                </a:extLst>
              </a:tr>
              <a:tr h="11463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306018"/>
                  </a:ext>
                </a:extLst>
              </a:tr>
              <a:tr h="114637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0565102"/>
                  </a:ext>
                </a:extLst>
              </a:tr>
              <a:tr h="20061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10.01.2025 - 10.01.2025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059040"/>
                  </a:ext>
                </a:extLst>
              </a:tr>
              <a:tr h="114637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051284"/>
                  </a:ext>
                </a:extLst>
              </a:tr>
              <a:tr h="11463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22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1 342 020,40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890488"/>
                  </a:ext>
                </a:extLst>
              </a:tr>
              <a:tr h="18412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1 310 154,40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98456"/>
                  </a:ext>
                </a:extLst>
              </a:tr>
              <a:tr h="11463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3 680,00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042419"/>
                  </a:ext>
                </a:extLst>
              </a:tr>
              <a:tr h="14148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28 186,00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4497082"/>
                  </a:ext>
                </a:extLst>
              </a:tr>
              <a:tr h="114637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5261170"/>
                  </a:ext>
                </a:extLst>
              </a:tr>
              <a:tr h="11463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10.01.2025 - 10.01.2025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046636"/>
                  </a:ext>
                </a:extLst>
              </a:tr>
              <a:tr h="11463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539854"/>
                  </a:ext>
                </a:extLst>
              </a:tr>
              <a:tr h="11463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134745"/>
                  </a:ext>
                </a:extLst>
              </a:tr>
              <a:tr h="114637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657957"/>
                  </a:ext>
                </a:extLst>
              </a:tr>
              <a:tr h="11463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10.01.2025 - 10.01.2025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1940230"/>
                  </a:ext>
                </a:extLst>
              </a:tr>
              <a:tr h="11463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397810"/>
                  </a:ext>
                </a:extLst>
              </a:tr>
              <a:tr h="11463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70 740,53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097596"/>
                  </a:ext>
                </a:extLst>
              </a:tr>
              <a:tr h="24171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64 860,57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715708"/>
                  </a:ext>
                </a:extLst>
              </a:tr>
              <a:tr h="11463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5 879,96 лв.</a:t>
                      </a: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15" marR="22315" marT="11157" marB="111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1243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4272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246</Words>
  <Application>Microsoft Office PowerPoint</Application>
  <PresentationFormat>Widescreen</PresentationFormat>
  <Paragraphs>86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2025-01-13T06:59:03Z</dcterms:created>
  <dcterms:modified xsi:type="dcterms:W3CDTF">2025-01-13T07:02:26Z</dcterms:modified>
</cp:coreProperties>
</file>