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4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4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4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8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8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8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0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7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5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1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6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FF0B-787E-474E-A862-BCA0783B423E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6C71D-FAE2-48FB-9D08-BCE82D1DA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01.2025&amp;date_to=08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507693"/>
              </p:ext>
            </p:extLst>
          </p:nvPr>
        </p:nvGraphicFramePr>
        <p:xfrm>
          <a:off x="1105233" y="774655"/>
          <a:ext cx="9716495" cy="4799208"/>
        </p:xfrm>
        <a:graphic>
          <a:graphicData uri="http://schemas.openxmlformats.org/drawingml/2006/table">
            <a:tbl>
              <a:tblPr/>
              <a:tblGrid>
                <a:gridCol w="1943299">
                  <a:extLst>
                    <a:ext uri="{9D8B030D-6E8A-4147-A177-3AD203B41FA5}">
                      <a16:colId xmlns:a16="http://schemas.microsoft.com/office/drawing/2014/main" val="174934402"/>
                    </a:ext>
                  </a:extLst>
                </a:gridCol>
                <a:gridCol w="3161437">
                  <a:extLst>
                    <a:ext uri="{9D8B030D-6E8A-4147-A177-3AD203B41FA5}">
                      <a16:colId xmlns:a16="http://schemas.microsoft.com/office/drawing/2014/main" val="2903869847"/>
                    </a:ext>
                  </a:extLst>
                </a:gridCol>
                <a:gridCol w="1486894">
                  <a:extLst>
                    <a:ext uri="{9D8B030D-6E8A-4147-A177-3AD203B41FA5}">
                      <a16:colId xmlns:a16="http://schemas.microsoft.com/office/drawing/2014/main" val="2589794717"/>
                    </a:ext>
                  </a:extLst>
                </a:gridCol>
                <a:gridCol w="1181566">
                  <a:extLst>
                    <a:ext uri="{9D8B030D-6E8A-4147-A177-3AD203B41FA5}">
                      <a16:colId xmlns:a16="http://schemas.microsoft.com/office/drawing/2014/main" val="1117650597"/>
                    </a:ext>
                  </a:extLst>
                </a:gridCol>
                <a:gridCol w="1943299">
                  <a:extLst>
                    <a:ext uri="{9D8B030D-6E8A-4147-A177-3AD203B41FA5}">
                      <a16:colId xmlns:a16="http://schemas.microsoft.com/office/drawing/2014/main" val="2689926835"/>
                    </a:ext>
                  </a:extLst>
                </a:gridCol>
              </a:tblGrid>
              <a:tr h="1853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699777"/>
                  </a:ext>
                </a:extLst>
              </a:tr>
              <a:tr h="3022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08.01.2025 - 08.01.2025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931578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599142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113461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78466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93429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45623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359214"/>
                  </a:ext>
                </a:extLst>
              </a:tr>
              <a:tr h="3022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08.01.2025 - 08.01.2025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179053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46942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43339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91506"/>
                  </a:ext>
                </a:extLst>
              </a:tr>
              <a:tr h="3022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08.01.2025 - 08.01.2025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559095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46833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48322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376365"/>
                  </a:ext>
                </a:extLst>
              </a:tr>
              <a:tr h="18536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08.01.2025 - 08.01.2025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76787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345825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80327"/>
                  </a:ext>
                </a:extLst>
              </a:tr>
              <a:tr h="18536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06917"/>
                  </a:ext>
                </a:extLst>
              </a:tr>
              <a:tr h="18536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08.01.2025 - 08.01.2025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225398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202157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812037"/>
                  </a:ext>
                </a:extLst>
              </a:tr>
              <a:tr h="1853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01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97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2025-01-09T08:36:04Z</dcterms:created>
  <dcterms:modified xsi:type="dcterms:W3CDTF">2025-01-09T08:38:59Z</dcterms:modified>
</cp:coreProperties>
</file>