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7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6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3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0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2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5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0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1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2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7F6A0-EF6A-43AB-AB8C-B54986E0A71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D615-1623-4CFD-BEB4-D214D4B9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6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7.01.2025&amp;date_to=07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438837"/>
              </p:ext>
            </p:extLst>
          </p:nvPr>
        </p:nvGraphicFramePr>
        <p:xfrm>
          <a:off x="1335820" y="842837"/>
          <a:ext cx="9462050" cy="4743104"/>
        </p:xfrm>
        <a:graphic>
          <a:graphicData uri="http://schemas.openxmlformats.org/drawingml/2006/table">
            <a:tbl>
              <a:tblPr/>
              <a:tblGrid>
                <a:gridCol w="1892410">
                  <a:extLst>
                    <a:ext uri="{9D8B030D-6E8A-4147-A177-3AD203B41FA5}">
                      <a16:colId xmlns:a16="http://schemas.microsoft.com/office/drawing/2014/main" val="3730595592"/>
                    </a:ext>
                  </a:extLst>
                </a:gridCol>
                <a:gridCol w="3395207">
                  <a:extLst>
                    <a:ext uri="{9D8B030D-6E8A-4147-A177-3AD203B41FA5}">
                      <a16:colId xmlns:a16="http://schemas.microsoft.com/office/drawing/2014/main" val="476637425"/>
                    </a:ext>
                  </a:extLst>
                </a:gridCol>
                <a:gridCol w="1184744">
                  <a:extLst>
                    <a:ext uri="{9D8B030D-6E8A-4147-A177-3AD203B41FA5}">
                      <a16:colId xmlns:a16="http://schemas.microsoft.com/office/drawing/2014/main" val="329073585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1607167998"/>
                    </a:ext>
                  </a:extLst>
                </a:gridCol>
                <a:gridCol w="1892410">
                  <a:extLst>
                    <a:ext uri="{9D8B030D-6E8A-4147-A177-3AD203B41FA5}">
                      <a16:colId xmlns:a16="http://schemas.microsoft.com/office/drawing/2014/main" val="715345232"/>
                    </a:ext>
                  </a:extLst>
                </a:gridCol>
              </a:tblGrid>
              <a:tr h="1325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072770"/>
                  </a:ext>
                </a:extLst>
              </a:tr>
              <a:tr h="23191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07.01.2025 - 07.01.2025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991310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713606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8 722,79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491736"/>
                  </a:ext>
                </a:extLst>
              </a:tr>
              <a:tr h="19787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6073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7 367,69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63792"/>
                  </a:ext>
                </a:extLst>
              </a:tr>
              <a:tr h="13252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066527"/>
                  </a:ext>
                </a:extLst>
              </a:tr>
              <a:tr h="13252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629940"/>
                  </a:ext>
                </a:extLst>
              </a:tr>
              <a:tr h="1325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0936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07.01.2025 - 07.01.2025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960123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71858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592663"/>
                  </a:ext>
                </a:extLst>
              </a:tr>
              <a:tr h="46058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07.01.2025 - 07.01.2025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012514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900357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889212"/>
                  </a:ext>
                </a:extLst>
              </a:tr>
              <a:tr h="13252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003732"/>
                  </a:ext>
                </a:extLst>
              </a:tr>
              <a:tr h="13252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07.01.2025 - 07.01.2025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61099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180925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27146"/>
                  </a:ext>
                </a:extLst>
              </a:tr>
              <a:tr h="13252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101289"/>
                  </a:ext>
                </a:extLst>
              </a:tr>
              <a:tr h="13252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07.01.2025 - 07.01.2025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311606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828262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8 722,79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943614"/>
                  </a:ext>
                </a:extLst>
              </a:tr>
              <a:tr h="2621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425230"/>
                  </a:ext>
                </a:extLst>
              </a:tr>
              <a:tr h="13252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7 367,69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014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766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182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2025-01-08T07:08:03Z</dcterms:created>
  <dcterms:modified xsi:type="dcterms:W3CDTF">2025-01-08T07:11:19Z</dcterms:modified>
</cp:coreProperties>
</file>