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972-C5CD-4A89-919A-84684F06137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71B9-341F-4E3B-AD37-FFF435562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4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972-C5CD-4A89-919A-84684F06137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71B9-341F-4E3B-AD37-FFF435562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5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972-C5CD-4A89-919A-84684F06137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71B9-341F-4E3B-AD37-FFF435562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2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972-C5CD-4A89-919A-84684F06137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71B9-341F-4E3B-AD37-FFF435562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79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972-C5CD-4A89-919A-84684F06137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71B9-341F-4E3B-AD37-FFF435562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2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972-C5CD-4A89-919A-84684F06137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71B9-341F-4E3B-AD37-FFF435562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2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972-C5CD-4A89-919A-84684F06137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71B9-341F-4E3B-AD37-FFF435562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0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972-C5CD-4A89-919A-84684F06137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71B9-341F-4E3B-AD37-FFF435562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0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972-C5CD-4A89-919A-84684F06137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71B9-341F-4E3B-AD37-FFF435562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7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972-C5CD-4A89-919A-84684F06137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71B9-341F-4E3B-AD37-FFF435562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0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972-C5CD-4A89-919A-84684F06137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71B9-341F-4E3B-AD37-FFF435562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8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DF972-C5CD-4A89-919A-84684F06137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471B9-341F-4E3B-AD37-FFF435562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2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30.12.2024&amp;date_to=30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928454"/>
              </p:ext>
            </p:extLst>
          </p:nvPr>
        </p:nvGraphicFramePr>
        <p:xfrm>
          <a:off x="1208597" y="970071"/>
          <a:ext cx="9811910" cy="4890424"/>
        </p:xfrm>
        <a:graphic>
          <a:graphicData uri="http://schemas.openxmlformats.org/drawingml/2006/table">
            <a:tbl>
              <a:tblPr/>
              <a:tblGrid>
                <a:gridCol w="1962382">
                  <a:extLst>
                    <a:ext uri="{9D8B030D-6E8A-4147-A177-3AD203B41FA5}">
                      <a16:colId xmlns:a16="http://schemas.microsoft.com/office/drawing/2014/main" val="1031316213"/>
                    </a:ext>
                  </a:extLst>
                </a:gridCol>
                <a:gridCol w="3924764">
                  <a:extLst>
                    <a:ext uri="{9D8B030D-6E8A-4147-A177-3AD203B41FA5}">
                      <a16:colId xmlns:a16="http://schemas.microsoft.com/office/drawing/2014/main" val="2011461005"/>
                    </a:ext>
                  </a:extLst>
                </a:gridCol>
                <a:gridCol w="815805">
                  <a:extLst>
                    <a:ext uri="{9D8B030D-6E8A-4147-A177-3AD203B41FA5}">
                      <a16:colId xmlns:a16="http://schemas.microsoft.com/office/drawing/2014/main" val="379772370"/>
                    </a:ext>
                  </a:extLst>
                </a:gridCol>
                <a:gridCol w="1146577">
                  <a:extLst>
                    <a:ext uri="{9D8B030D-6E8A-4147-A177-3AD203B41FA5}">
                      <a16:colId xmlns:a16="http://schemas.microsoft.com/office/drawing/2014/main" val="2516272968"/>
                    </a:ext>
                  </a:extLst>
                </a:gridCol>
                <a:gridCol w="1962382">
                  <a:extLst>
                    <a:ext uri="{9D8B030D-6E8A-4147-A177-3AD203B41FA5}">
                      <a16:colId xmlns:a16="http://schemas.microsoft.com/office/drawing/2014/main" val="2559421779"/>
                    </a:ext>
                  </a:extLst>
                </a:gridCol>
              </a:tblGrid>
              <a:tr h="14031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58406"/>
                  </a:ext>
                </a:extLst>
              </a:tr>
              <a:tr h="2470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30.12.2024 - 30.12.2024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606953"/>
                  </a:ext>
                </a:extLst>
              </a:tr>
              <a:tr h="14031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279427"/>
                  </a:ext>
                </a:extLst>
              </a:tr>
              <a:tr h="1403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105 348,05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203001"/>
                  </a:ext>
                </a:extLst>
              </a:tr>
              <a:tr h="14031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101 823,14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707072"/>
                  </a:ext>
                </a:extLst>
              </a:tr>
              <a:tr h="10684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1 125,51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239536"/>
                  </a:ext>
                </a:extLst>
              </a:tr>
              <a:tr h="14760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2 399,40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651791"/>
                  </a:ext>
                </a:extLst>
              </a:tr>
              <a:tr h="14031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662664"/>
                  </a:ext>
                </a:extLst>
              </a:tr>
              <a:tr h="14031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783771"/>
                  </a:ext>
                </a:extLst>
              </a:tr>
              <a:tr h="14031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284334"/>
                  </a:ext>
                </a:extLst>
              </a:tr>
              <a:tr h="2470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30.12.2024 - 30.12.2024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448671"/>
                  </a:ext>
                </a:extLst>
              </a:tr>
              <a:tr h="14031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356847"/>
                  </a:ext>
                </a:extLst>
              </a:tr>
              <a:tr h="1403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89023"/>
                  </a:ext>
                </a:extLst>
              </a:tr>
              <a:tr h="14031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740349"/>
                  </a:ext>
                </a:extLst>
              </a:tr>
              <a:tr h="2470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30.12.2024 - 30.12.2024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149191"/>
                  </a:ext>
                </a:extLst>
              </a:tr>
              <a:tr h="14031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911880"/>
                  </a:ext>
                </a:extLst>
              </a:tr>
              <a:tr h="1403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105 348,05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335096"/>
                  </a:ext>
                </a:extLst>
              </a:tr>
              <a:tr h="1403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101 823,14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032280"/>
                  </a:ext>
                </a:extLst>
              </a:tr>
              <a:tr h="11682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1 125,51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538225"/>
                  </a:ext>
                </a:extLst>
              </a:tr>
              <a:tr h="10192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2 399,40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205906"/>
                  </a:ext>
                </a:extLst>
              </a:tr>
              <a:tr h="14031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485369"/>
                  </a:ext>
                </a:extLst>
              </a:tr>
              <a:tr h="14031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30.12.2024 - 30.12.2024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175122"/>
                  </a:ext>
                </a:extLst>
              </a:tr>
              <a:tr h="14031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78084"/>
                  </a:ext>
                </a:extLst>
              </a:tr>
              <a:tr h="1403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885291"/>
                  </a:ext>
                </a:extLst>
              </a:tr>
              <a:tr h="14031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713811"/>
                  </a:ext>
                </a:extLst>
              </a:tr>
              <a:tr h="14031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30.12.2024 - 30.12.2024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201046"/>
                  </a:ext>
                </a:extLst>
              </a:tr>
              <a:tr h="14031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168472"/>
                  </a:ext>
                </a:extLst>
              </a:tr>
              <a:tr h="1403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64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292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182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2024-12-31T06:40:48Z</dcterms:created>
  <dcterms:modified xsi:type="dcterms:W3CDTF">2024-12-31T06:43:34Z</dcterms:modified>
</cp:coreProperties>
</file>