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C047D-4553-47C6-A641-37D424FFDD28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A1325-8597-4001-BAD7-9EE3FF341A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898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C047D-4553-47C6-A641-37D424FFDD28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A1325-8597-4001-BAD7-9EE3FF341A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939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C047D-4553-47C6-A641-37D424FFDD28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A1325-8597-4001-BAD7-9EE3FF341A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540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C047D-4553-47C6-A641-37D424FFDD28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A1325-8597-4001-BAD7-9EE3FF341A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232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C047D-4553-47C6-A641-37D424FFDD28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A1325-8597-4001-BAD7-9EE3FF341A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812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C047D-4553-47C6-A641-37D424FFDD28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A1325-8597-4001-BAD7-9EE3FF341A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822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C047D-4553-47C6-A641-37D424FFDD28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A1325-8597-4001-BAD7-9EE3FF341A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568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C047D-4553-47C6-A641-37D424FFDD28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A1325-8597-4001-BAD7-9EE3FF341A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195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C047D-4553-47C6-A641-37D424FFDD28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A1325-8597-4001-BAD7-9EE3FF341A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432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C047D-4553-47C6-A641-37D424FFDD28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A1325-8597-4001-BAD7-9EE3FF341A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10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C047D-4553-47C6-A641-37D424FFDD28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A1325-8597-4001-BAD7-9EE3FF341A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250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1C047D-4553-47C6-A641-37D424FFDD28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A1325-8597-4001-BAD7-9EE3FF341A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133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28.11.2024&amp;date_to=28.11.2024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7617623"/>
              </p:ext>
            </p:extLst>
          </p:nvPr>
        </p:nvGraphicFramePr>
        <p:xfrm>
          <a:off x="1447133" y="691768"/>
          <a:ext cx="9573374" cy="4898005"/>
        </p:xfrm>
        <a:graphic>
          <a:graphicData uri="http://schemas.openxmlformats.org/drawingml/2006/table">
            <a:tbl>
              <a:tblPr/>
              <a:tblGrid>
                <a:gridCol w="1914675">
                  <a:extLst>
                    <a:ext uri="{9D8B030D-6E8A-4147-A177-3AD203B41FA5}">
                      <a16:colId xmlns:a16="http://schemas.microsoft.com/office/drawing/2014/main" val="3764381094"/>
                    </a:ext>
                  </a:extLst>
                </a:gridCol>
                <a:gridCol w="3634639">
                  <a:extLst>
                    <a:ext uri="{9D8B030D-6E8A-4147-A177-3AD203B41FA5}">
                      <a16:colId xmlns:a16="http://schemas.microsoft.com/office/drawing/2014/main" val="4172247245"/>
                    </a:ext>
                  </a:extLst>
                </a:gridCol>
                <a:gridCol w="916772">
                  <a:extLst>
                    <a:ext uri="{9D8B030D-6E8A-4147-A177-3AD203B41FA5}">
                      <a16:colId xmlns:a16="http://schemas.microsoft.com/office/drawing/2014/main" val="1785449103"/>
                    </a:ext>
                  </a:extLst>
                </a:gridCol>
                <a:gridCol w="1192613">
                  <a:extLst>
                    <a:ext uri="{9D8B030D-6E8A-4147-A177-3AD203B41FA5}">
                      <a16:colId xmlns:a16="http://schemas.microsoft.com/office/drawing/2014/main" val="979385056"/>
                    </a:ext>
                  </a:extLst>
                </a:gridCol>
                <a:gridCol w="1914675">
                  <a:extLst>
                    <a:ext uri="{9D8B030D-6E8A-4147-A177-3AD203B41FA5}">
                      <a16:colId xmlns:a16="http://schemas.microsoft.com/office/drawing/2014/main" val="2356571983"/>
                    </a:ext>
                  </a:extLst>
                </a:gridCol>
              </a:tblGrid>
              <a:tr h="206643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0130336"/>
                  </a:ext>
                </a:extLst>
              </a:tr>
              <a:tr h="298445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28.11.2024 - 28.11.2024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1120143"/>
                  </a:ext>
                </a:extLst>
              </a:tr>
              <a:tr h="188434"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Код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6096524"/>
                  </a:ext>
                </a:extLst>
              </a:tr>
              <a:tr h="188434">
                <a:tc>
                  <a:txBody>
                    <a:bodyPr/>
                    <a:lstStyle/>
                    <a:p>
                      <a:pPr algn="l"/>
                      <a:r>
                        <a:rPr lang="en-US" sz="600">
                          <a:effectLst/>
                        </a:rPr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184,02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5303423"/>
                  </a:ext>
                </a:extLst>
              </a:tr>
              <a:tr h="215781">
                <a:tc>
                  <a:txBody>
                    <a:bodyPr/>
                    <a:lstStyle/>
                    <a:p>
                      <a:pPr algn="l"/>
                      <a:r>
                        <a:rPr lang="en-US" sz="600">
                          <a:effectLst/>
                        </a:rPr>
                        <a:t>93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Закупуване на валута в брой, по сметка и за директен превод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184,02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7501979"/>
                  </a:ext>
                </a:extLst>
              </a:tr>
              <a:tr h="188434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9980284"/>
                  </a:ext>
                </a:extLst>
              </a:tr>
              <a:tr h="188434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8723531"/>
                  </a:ext>
                </a:extLst>
              </a:tr>
              <a:tr h="188434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9282489"/>
                  </a:ext>
                </a:extLst>
              </a:tr>
              <a:tr h="298445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28.11.2024 - 28.11.2024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4139296"/>
                  </a:ext>
                </a:extLst>
              </a:tr>
              <a:tr h="188434"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Код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8016205"/>
                  </a:ext>
                </a:extLst>
              </a:tr>
              <a:tr h="188434">
                <a:tc>
                  <a:txBody>
                    <a:bodyPr/>
                    <a:lstStyle/>
                    <a:p>
                      <a:pPr algn="l"/>
                      <a:r>
                        <a:rPr lang="en-US" sz="600">
                          <a:effectLst/>
                        </a:rPr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184,02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8956219"/>
                  </a:ext>
                </a:extLst>
              </a:tr>
              <a:tr h="188434">
                <a:tc>
                  <a:txBody>
                    <a:bodyPr/>
                    <a:lstStyle/>
                    <a:p>
                      <a:pPr algn="l"/>
                      <a:r>
                        <a:rPr lang="en-US" sz="600">
                          <a:effectLst/>
                        </a:rPr>
                        <a:t>93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Закупуване на валута в брой, по сметка и за директен превод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184,02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6355630"/>
                  </a:ext>
                </a:extLst>
              </a:tr>
              <a:tr h="188434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3117415"/>
                  </a:ext>
                </a:extLst>
              </a:tr>
              <a:tr h="298445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28.11.2024 - 28.11.2024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07231"/>
                  </a:ext>
                </a:extLst>
              </a:tr>
              <a:tr h="188434"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Код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3516572"/>
                  </a:ext>
                </a:extLst>
              </a:tr>
              <a:tr h="188434">
                <a:tc>
                  <a:txBody>
                    <a:bodyPr/>
                    <a:lstStyle/>
                    <a:p>
                      <a:pPr algn="l"/>
                      <a:r>
                        <a:rPr lang="en-US" sz="600">
                          <a:effectLst/>
                        </a:rPr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6699474"/>
                  </a:ext>
                </a:extLst>
              </a:tr>
              <a:tr h="188434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6064227"/>
                  </a:ext>
                </a:extLst>
              </a:tr>
              <a:tr h="188434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074********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28.11.2024 - 28.11.2024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2113432"/>
                  </a:ext>
                </a:extLst>
              </a:tr>
              <a:tr h="188434"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Код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7421697"/>
                  </a:ext>
                </a:extLst>
              </a:tr>
              <a:tr h="188434">
                <a:tc>
                  <a:txBody>
                    <a:bodyPr/>
                    <a:lstStyle/>
                    <a:p>
                      <a:pPr algn="l"/>
                      <a:r>
                        <a:rPr lang="en-US" sz="600">
                          <a:effectLst/>
                        </a:rPr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8215250"/>
                  </a:ext>
                </a:extLst>
              </a:tr>
              <a:tr h="188434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5106527"/>
                  </a:ext>
                </a:extLst>
              </a:tr>
              <a:tr h="188434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28.11.2024 - 28.11.2024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0461875"/>
                  </a:ext>
                </a:extLst>
              </a:tr>
              <a:tr h="188434"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Код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5820354"/>
                  </a:ext>
                </a:extLst>
              </a:tr>
              <a:tr h="188434">
                <a:tc>
                  <a:txBody>
                    <a:bodyPr/>
                    <a:lstStyle/>
                    <a:p>
                      <a:pPr algn="l"/>
                      <a:r>
                        <a:rPr lang="en-US" sz="600">
                          <a:effectLst/>
                        </a:rPr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23281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72402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156</Words>
  <Application>Microsoft Office PowerPoint</Application>
  <PresentationFormat>Widescreen</PresentationFormat>
  <Paragraphs>62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2024-12-02T07:35:32Z</dcterms:created>
  <dcterms:modified xsi:type="dcterms:W3CDTF">2024-12-02T07:37:55Z</dcterms:modified>
</cp:coreProperties>
</file>